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64" r:id="rId3"/>
    <p:sldId id="270" r:id="rId4"/>
    <p:sldId id="266" r:id="rId5"/>
    <p:sldId id="267" r:id="rId6"/>
    <p:sldId id="271" r:id="rId7"/>
    <p:sldId id="268" r:id="rId8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>
        <p:scale>
          <a:sx n="81" d="100"/>
          <a:sy n="81" d="100"/>
        </p:scale>
        <p:origin x="-216" y="-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5B7B3159-44BE-4522-824B-61DC9E9D8C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="" xmlns:a16="http://schemas.microsoft.com/office/drawing/2014/main" id="{D9EC1D6E-B49B-4D21-A1AC-7D70A2E209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DEE28F5A-3353-4240-BF97-8ECB708BB3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B902B-9C2A-4CE0-A691-FA5644ED119A}" type="datetimeFigureOut">
              <a:rPr lang="es-CO" smtClean="0"/>
              <a:t>12/06/2018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F1A787DC-2872-4167-893C-3CDAA4568A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02C762C0-EEA9-4F9A-85B8-067E68735A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3C437-1C4D-48AE-9FE1-82B5F9E2378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171555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36B30075-D8DB-4A90-A61D-52A91F99A8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="" xmlns:a16="http://schemas.microsoft.com/office/drawing/2014/main" id="{6203838D-FDC6-44A8-A268-625ADEDD0B4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2CFC7D91-A846-49DA-AFBC-263EC3957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B902B-9C2A-4CE0-A691-FA5644ED119A}" type="datetimeFigureOut">
              <a:rPr lang="es-CO" smtClean="0"/>
              <a:t>12/06/2018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102F35E4-3C1D-48BB-A33D-6A66D5284C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6DF5D8B1-920A-4B8D-9D5B-822447AF60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3C437-1C4D-48AE-9FE1-82B5F9E2378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878628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="" xmlns:a16="http://schemas.microsoft.com/office/drawing/2014/main" id="{F7E033BD-1FEB-44E1-8B36-A7930DA0F2A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="" xmlns:a16="http://schemas.microsoft.com/office/drawing/2014/main" id="{BE8DB0F3-A9BC-4471-A996-2514B30CEC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966786B2-E122-4EE0-B39B-E1C0758987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B902B-9C2A-4CE0-A691-FA5644ED119A}" type="datetimeFigureOut">
              <a:rPr lang="es-CO" smtClean="0"/>
              <a:t>12/06/2018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4EAB1998-ABE4-40D3-993C-026FDD03D6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30CC7FEC-1B10-423F-9E74-B51ACF6134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3C437-1C4D-48AE-9FE1-82B5F9E2378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325872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43C3FCAC-A553-4D48-84E2-16EA863911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F36813D3-3216-44DA-97AF-3572696ED5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83AE1D63-8BAA-4F34-BDC1-50BA14011C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B902B-9C2A-4CE0-A691-FA5644ED119A}" type="datetimeFigureOut">
              <a:rPr lang="es-CO" smtClean="0"/>
              <a:t>12/06/2018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931CCCD5-FBFA-46C7-B919-C081F051FC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B65B3572-62D5-41D0-8F17-7A002FBFED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3C437-1C4D-48AE-9FE1-82B5F9E2378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054991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EC2B9CBC-5526-42A7-A1E3-5E101EA943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="" xmlns:a16="http://schemas.microsoft.com/office/drawing/2014/main" id="{7DDC4406-A8EA-4E3B-8D84-6490151B7F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95FF5DDA-C0A7-4800-A3BD-651D26AE63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B902B-9C2A-4CE0-A691-FA5644ED119A}" type="datetimeFigureOut">
              <a:rPr lang="es-CO" smtClean="0"/>
              <a:t>12/06/2018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4D7852AB-5391-46D3-9E5F-381B20332B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EC2D9B29-B0CA-4B80-9AAF-5D2A41558A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3C437-1C4D-48AE-9FE1-82B5F9E2378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561884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F3F48284-9DD4-4E66-9DF1-13B79D6858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135F3447-5EC5-499A-A05C-8BD45F69518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="" xmlns:a16="http://schemas.microsoft.com/office/drawing/2014/main" id="{FD5487F3-40E5-4E11-B1D3-178C9885C8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="" xmlns:a16="http://schemas.microsoft.com/office/drawing/2014/main" id="{6E77686E-E58C-48CF-A07F-A160300EE7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B902B-9C2A-4CE0-A691-FA5644ED119A}" type="datetimeFigureOut">
              <a:rPr lang="es-CO" smtClean="0"/>
              <a:t>12/06/2018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="" xmlns:a16="http://schemas.microsoft.com/office/drawing/2014/main" id="{B8AFB361-AAEE-43B3-BAAA-D09B349A16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="" xmlns:a16="http://schemas.microsoft.com/office/drawing/2014/main" id="{92231344-3BDC-4999-BFFF-B300C89422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3C437-1C4D-48AE-9FE1-82B5F9E2378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302443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0B8F260D-8255-4D31-B74E-56F9055257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="" xmlns:a16="http://schemas.microsoft.com/office/drawing/2014/main" id="{46158FD6-FFEB-4391-8169-0FA7262A32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="" xmlns:a16="http://schemas.microsoft.com/office/drawing/2014/main" id="{CBF4E9F7-1635-428F-8EB2-ABA2AF60F4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="" xmlns:a16="http://schemas.microsoft.com/office/drawing/2014/main" id="{067786A6-FE94-4E31-B371-0A9C009D87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="" xmlns:a16="http://schemas.microsoft.com/office/drawing/2014/main" id="{1650CDF8-6A50-4A00-8765-D0C274B34F1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="" xmlns:a16="http://schemas.microsoft.com/office/drawing/2014/main" id="{C0E611BD-3541-4098-A23C-10B2A0A485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B902B-9C2A-4CE0-A691-FA5644ED119A}" type="datetimeFigureOut">
              <a:rPr lang="es-CO" smtClean="0"/>
              <a:t>12/06/2018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="" xmlns:a16="http://schemas.microsoft.com/office/drawing/2014/main" id="{B26C19E7-691B-40D0-B6AE-ECA738D6A1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="" xmlns:a16="http://schemas.microsoft.com/office/drawing/2014/main" id="{DA2F9E2E-57F5-40AD-B4EA-AEC622974F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3C437-1C4D-48AE-9FE1-82B5F9E2378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053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D74149C9-D306-4BD5-8DCD-E37EC44664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="" xmlns:a16="http://schemas.microsoft.com/office/drawing/2014/main" id="{4BE66190-5AB7-4C74-A8B1-BD67119522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B902B-9C2A-4CE0-A691-FA5644ED119A}" type="datetimeFigureOut">
              <a:rPr lang="es-CO" smtClean="0"/>
              <a:t>12/06/2018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="" xmlns:a16="http://schemas.microsoft.com/office/drawing/2014/main" id="{251273F7-2DD9-45D4-858A-0F2F17C1EA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="" xmlns:a16="http://schemas.microsoft.com/office/drawing/2014/main" id="{E01C654A-CE6B-4F3E-A456-11020D0915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3C437-1C4D-48AE-9FE1-82B5F9E2378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122614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="" xmlns:a16="http://schemas.microsoft.com/office/drawing/2014/main" id="{3C7589C8-5AC2-414B-961C-80E48E6EFE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B902B-9C2A-4CE0-A691-FA5644ED119A}" type="datetimeFigureOut">
              <a:rPr lang="es-CO" smtClean="0"/>
              <a:t>12/06/2018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="" xmlns:a16="http://schemas.microsoft.com/office/drawing/2014/main" id="{614476DC-0226-40D3-9BFA-6617CBAC32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="" xmlns:a16="http://schemas.microsoft.com/office/drawing/2014/main" id="{E521C127-AD01-42C7-815A-323B81EB7A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3C437-1C4D-48AE-9FE1-82B5F9E2378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313841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CA24AB5A-B4F7-4993-A87E-2455A7E74B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7F344917-E69B-4F91-9615-F21ACB85E4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="" xmlns:a16="http://schemas.microsoft.com/office/drawing/2014/main" id="{FC2A3EEA-F127-44C6-ACC2-FFF3421B1A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="" xmlns:a16="http://schemas.microsoft.com/office/drawing/2014/main" id="{82EABFAB-EF88-466E-8D77-6E0E900ABA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B902B-9C2A-4CE0-A691-FA5644ED119A}" type="datetimeFigureOut">
              <a:rPr lang="es-CO" smtClean="0"/>
              <a:t>12/06/2018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="" xmlns:a16="http://schemas.microsoft.com/office/drawing/2014/main" id="{D6268C8C-B43E-43D1-9A2B-51891E615F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="" xmlns:a16="http://schemas.microsoft.com/office/drawing/2014/main" id="{14E5BC5E-8AB8-4C85-8F56-75AA68A6A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3C437-1C4D-48AE-9FE1-82B5F9E2378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454046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028AD34C-4ACD-411D-96FE-C8B1532528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="" xmlns:a16="http://schemas.microsoft.com/office/drawing/2014/main" id="{9D033664-B119-42CA-A716-A8926788FE3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="" xmlns:a16="http://schemas.microsoft.com/office/drawing/2014/main" id="{9620E7FC-0B86-42D4-AEF7-3C1F3AB926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="" xmlns:a16="http://schemas.microsoft.com/office/drawing/2014/main" id="{B58ADB4E-6600-4606-B047-7AF065ED6B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B902B-9C2A-4CE0-A691-FA5644ED119A}" type="datetimeFigureOut">
              <a:rPr lang="es-CO" smtClean="0"/>
              <a:t>12/06/2018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="" xmlns:a16="http://schemas.microsoft.com/office/drawing/2014/main" id="{13E3351B-71CE-4953-984E-4A97219246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="" xmlns:a16="http://schemas.microsoft.com/office/drawing/2014/main" id="{8F7BA078-15BA-478E-B86F-8BB23AD487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3C437-1C4D-48AE-9FE1-82B5F9E2378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68988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="" xmlns:a16="http://schemas.microsoft.com/office/drawing/2014/main" id="{882C52BE-AE78-43CC-8FCA-E62C57D43D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="" xmlns:a16="http://schemas.microsoft.com/office/drawing/2014/main" id="{FFC9D3AC-D9C0-4546-9385-6A9FC1EEBD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DFB23605-B941-49BC-B4D2-C5D68407689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B902B-9C2A-4CE0-A691-FA5644ED119A}" type="datetimeFigureOut">
              <a:rPr lang="es-CO" smtClean="0"/>
              <a:t>12/06/2018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7FA86214-2FF8-4A0D-B248-FB72D9237D7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B21D36A0-E5E7-4A63-9FE9-7A18F17620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B3C437-1C4D-48AE-9FE1-82B5F9E2378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15389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12" Type="http://schemas.openxmlformats.org/officeDocument/2006/relationships/image" Target="../media/image20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12" Type="http://schemas.openxmlformats.org/officeDocument/2006/relationships/image" Target="../media/image20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="" xmlns:a16="http://schemas.microsoft.com/office/drawing/2014/main" id="{65A59612-27FF-4FB1-A13A-E2BF400D7A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3554" y="1266121"/>
            <a:ext cx="7005532" cy="4325757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="" xmlns:a16="http://schemas.microsoft.com/office/drawing/2014/main" id="{CCE98262-392A-4369-8DFC-072931F9563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597" r="313" b="17624"/>
          <a:stretch/>
        </p:blipFill>
        <p:spPr>
          <a:xfrm>
            <a:off x="186714" y="1596637"/>
            <a:ext cx="4515915" cy="3995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4915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="" xmlns:a16="http://schemas.microsoft.com/office/drawing/2014/main" id="{65A59612-27FF-4FB1-A13A-E2BF400D7A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3554" y="1266121"/>
            <a:ext cx="7005532" cy="4325757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="" xmlns:a16="http://schemas.microsoft.com/office/drawing/2014/main" id="{CCE98262-392A-4369-8DFC-072931F9563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597" r="313" b="17624"/>
          <a:stretch/>
        </p:blipFill>
        <p:spPr>
          <a:xfrm>
            <a:off x="186714" y="1596637"/>
            <a:ext cx="4515915" cy="3995241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="" xmlns:a16="http://schemas.microsoft.com/office/drawing/2014/main" id="{9A8D0FC5-E953-47F8-936C-71023F65E2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337" y="52386"/>
            <a:ext cx="12125325" cy="675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1948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="" xmlns:a16="http://schemas.microsoft.com/office/drawing/2014/main" id="{6DFF3208-FA09-4CD2-A5E2-3A906081C0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043" y="3392248"/>
            <a:ext cx="5262806" cy="3387642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="" xmlns:a16="http://schemas.microsoft.com/office/drawing/2014/main" id="{E35A5729-D51A-4857-81D5-E042920BD3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2228" y="3072748"/>
            <a:ext cx="5428015" cy="3643954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="" xmlns:a16="http://schemas.microsoft.com/office/drawing/2014/main" id="{780BC1A0-2DF2-4C1B-A6B1-5217EDF966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2183" y="0"/>
            <a:ext cx="2467563" cy="3273468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="" xmlns:a16="http://schemas.microsoft.com/office/drawing/2014/main" id="{3195307D-57CE-43AF-A848-FBABB5A136F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60257" y="141298"/>
            <a:ext cx="3479986" cy="2990871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="" xmlns:a16="http://schemas.microsoft.com/office/drawing/2014/main" id="{99BFADB6-7908-48B7-9D1A-EA6E1366319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34666" y="260078"/>
            <a:ext cx="5125591" cy="2693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3830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="" xmlns:a16="http://schemas.microsoft.com/office/drawing/2014/main" id="{6DFF3208-FA09-4CD2-A5E2-3A906081C0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043" y="3392248"/>
            <a:ext cx="5262806" cy="3387642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="" xmlns:a16="http://schemas.microsoft.com/office/drawing/2014/main" id="{E35A5729-D51A-4857-81D5-E042920BD3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2228" y="3072748"/>
            <a:ext cx="5428015" cy="3643954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="" xmlns:a16="http://schemas.microsoft.com/office/drawing/2014/main" id="{780BC1A0-2DF2-4C1B-A6B1-5217EDF966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2183" y="0"/>
            <a:ext cx="2467563" cy="3273468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="" xmlns:a16="http://schemas.microsoft.com/office/drawing/2014/main" id="{3195307D-57CE-43AF-A848-FBABB5A136F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60257" y="141298"/>
            <a:ext cx="3479986" cy="2990871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="" xmlns:a16="http://schemas.microsoft.com/office/drawing/2014/main" id="{99BFADB6-7908-48B7-9D1A-EA6E1366319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34666" y="260078"/>
            <a:ext cx="5125591" cy="2693891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="" xmlns:a16="http://schemas.microsoft.com/office/drawing/2014/main" id="{B27AB76F-8389-4909-99DA-EE9015B8DED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0312" y="0"/>
            <a:ext cx="112913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3403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upo 13">
            <a:extLst>
              <a:ext uri="{FF2B5EF4-FFF2-40B4-BE49-F238E27FC236}">
                <a16:creationId xmlns="" xmlns:a16="http://schemas.microsoft.com/office/drawing/2014/main" id="{AF6BADC1-8494-4D90-8751-6FDE3210E232}"/>
              </a:ext>
            </a:extLst>
          </p:cNvPr>
          <p:cNvGrpSpPr/>
          <p:nvPr/>
        </p:nvGrpSpPr>
        <p:grpSpPr>
          <a:xfrm>
            <a:off x="0" y="21540"/>
            <a:ext cx="12092204" cy="3870140"/>
            <a:chOff x="99796" y="134593"/>
            <a:chExt cx="12092204" cy="3870140"/>
          </a:xfrm>
        </p:grpSpPr>
        <p:grpSp>
          <p:nvGrpSpPr>
            <p:cNvPr id="7" name="Grupo 6">
              <a:extLst>
                <a:ext uri="{FF2B5EF4-FFF2-40B4-BE49-F238E27FC236}">
                  <a16:creationId xmlns="" xmlns:a16="http://schemas.microsoft.com/office/drawing/2014/main" id="{5AD7517E-A09E-4F40-8E89-21E9CEB23858}"/>
                </a:ext>
              </a:extLst>
            </p:cNvPr>
            <p:cNvGrpSpPr/>
            <p:nvPr/>
          </p:nvGrpSpPr>
          <p:grpSpPr>
            <a:xfrm>
              <a:off x="99796" y="134593"/>
              <a:ext cx="7439360" cy="3870140"/>
              <a:chOff x="99795" y="134593"/>
              <a:chExt cx="10593607" cy="4874729"/>
            </a:xfrm>
          </p:grpSpPr>
          <p:pic>
            <p:nvPicPr>
              <p:cNvPr id="2" name="Imagen 1">
                <a:extLst>
                  <a:ext uri="{FF2B5EF4-FFF2-40B4-BE49-F238E27FC236}">
                    <a16:creationId xmlns="" xmlns:a16="http://schemas.microsoft.com/office/drawing/2014/main" id="{656D4E27-3DE8-45A7-9713-FD029ACA80E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08845" y="134593"/>
                <a:ext cx="5296105" cy="1495425"/>
              </a:xfrm>
              <a:prstGeom prst="rect">
                <a:avLst/>
              </a:prstGeom>
            </p:spPr>
          </p:pic>
          <p:pic>
            <p:nvPicPr>
              <p:cNvPr id="3" name="Imagen 2">
                <a:extLst>
                  <a:ext uri="{FF2B5EF4-FFF2-40B4-BE49-F238E27FC236}">
                    <a16:creationId xmlns="" xmlns:a16="http://schemas.microsoft.com/office/drawing/2014/main" id="{4B35D50D-3367-47C2-A6CC-2AEF3D08780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9795" y="1725432"/>
                <a:ext cx="5392174" cy="3283890"/>
              </a:xfrm>
              <a:prstGeom prst="rect">
                <a:avLst/>
              </a:prstGeom>
            </p:spPr>
          </p:pic>
          <p:pic>
            <p:nvPicPr>
              <p:cNvPr id="5" name="Imagen 4">
                <a:extLst>
                  <a:ext uri="{FF2B5EF4-FFF2-40B4-BE49-F238E27FC236}">
                    <a16:creationId xmlns="" xmlns:a16="http://schemas.microsoft.com/office/drawing/2014/main" id="{3D9557CB-1B4C-4C08-9349-E9A62F20F75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31922" t="6220" r="5399" b="57925"/>
              <a:stretch/>
            </p:blipFill>
            <p:spPr>
              <a:xfrm>
                <a:off x="5595212" y="134593"/>
                <a:ext cx="5098190" cy="1495425"/>
              </a:xfrm>
              <a:prstGeom prst="rect">
                <a:avLst/>
              </a:prstGeom>
            </p:spPr>
          </p:pic>
          <p:pic>
            <p:nvPicPr>
              <p:cNvPr id="6" name="Imagen 5">
                <a:extLst>
                  <a:ext uri="{FF2B5EF4-FFF2-40B4-BE49-F238E27FC236}">
                    <a16:creationId xmlns="" xmlns:a16="http://schemas.microsoft.com/office/drawing/2014/main" id="{9F422081-209A-4C7F-92B9-33A896496CF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595211" y="1722266"/>
                <a:ext cx="5098190" cy="3285907"/>
              </a:xfrm>
              <a:prstGeom prst="rect">
                <a:avLst/>
              </a:prstGeom>
            </p:spPr>
          </p:pic>
        </p:grpSp>
        <p:pic>
          <p:nvPicPr>
            <p:cNvPr id="8" name="Imagen 7">
              <a:extLst>
                <a:ext uri="{FF2B5EF4-FFF2-40B4-BE49-F238E27FC236}">
                  <a16:creationId xmlns="" xmlns:a16="http://schemas.microsoft.com/office/drawing/2014/main" id="{A810FFEB-8D84-48DD-B105-AB491E256AE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r="17963"/>
            <a:stretch/>
          </p:blipFill>
          <p:spPr>
            <a:xfrm>
              <a:off x="7611658" y="134593"/>
              <a:ext cx="4580342" cy="3869228"/>
            </a:xfrm>
            <a:prstGeom prst="rect">
              <a:avLst/>
            </a:prstGeom>
          </p:spPr>
        </p:pic>
      </p:grpSp>
      <p:pic>
        <p:nvPicPr>
          <p:cNvPr id="11" name="Imagen 10">
            <a:extLst>
              <a:ext uri="{FF2B5EF4-FFF2-40B4-BE49-F238E27FC236}">
                <a16:creationId xmlns="" xmlns:a16="http://schemas.microsoft.com/office/drawing/2014/main" id="{857B93A2-173A-4774-A735-2A3FCC2C0878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-1" r="-2309" b="12437"/>
          <a:stretch/>
        </p:blipFill>
        <p:spPr>
          <a:xfrm>
            <a:off x="4549168" y="3964006"/>
            <a:ext cx="1670995" cy="2767809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="" xmlns:a16="http://schemas.microsoft.com/office/drawing/2014/main" id="{9E2006D8-B482-4814-B9B7-A8EECFEA099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4078808"/>
            <a:ext cx="4414059" cy="2683877"/>
          </a:xfrm>
          <a:prstGeom prst="rect">
            <a:avLst/>
          </a:prstGeom>
        </p:spPr>
      </p:pic>
      <p:sp>
        <p:nvSpPr>
          <p:cNvPr id="15" name="Rectángulo 14">
            <a:extLst>
              <a:ext uri="{FF2B5EF4-FFF2-40B4-BE49-F238E27FC236}">
                <a16:creationId xmlns="" xmlns:a16="http://schemas.microsoft.com/office/drawing/2014/main" id="{24C29399-A5EB-4EE8-B2F7-39091EFC6603}"/>
              </a:ext>
            </a:extLst>
          </p:cNvPr>
          <p:cNvSpPr/>
          <p:nvPr/>
        </p:nvSpPr>
        <p:spPr>
          <a:xfrm>
            <a:off x="11963400" y="762000"/>
            <a:ext cx="152020" cy="2438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7" name="Imagen 16">
            <a:extLst>
              <a:ext uri="{FF2B5EF4-FFF2-40B4-BE49-F238E27FC236}">
                <a16:creationId xmlns="" xmlns:a16="http://schemas.microsoft.com/office/drawing/2014/main" id="{C31001D6-B80A-432B-9174-B9AD3010EE8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481066" y="3940861"/>
            <a:ext cx="2667474" cy="2844490"/>
          </a:xfrm>
          <a:prstGeom prst="rect">
            <a:avLst/>
          </a:prstGeom>
        </p:spPr>
      </p:pic>
      <p:grpSp>
        <p:nvGrpSpPr>
          <p:cNvPr id="22" name="Grupo 21">
            <a:extLst>
              <a:ext uri="{FF2B5EF4-FFF2-40B4-BE49-F238E27FC236}">
                <a16:creationId xmlns="" xmlns:a16="http://schemas.microsoft.com/office/drawing/2014/main" id="{43D55BB1-3FE7-4D87-B40D-D6769DF9BB29}"/>
              </a:ext>
            </a:extLst>
          </p:cNvPr>
          <p:cNvGrpSpPr/>
          <p:nvPr/>
        </p:nvGrpSpPr>
        <p:grpSpPr>
          <a:xfrm>
            <a:off x="6283290" y="3890768"/>
            <a:ext cx="3174560" cy="2958983"/>
            <a:chOff x="6407158" y="3940861"/>
            <a:chExt cx="3174560" cy="2958983"/>
          </a:xfrm>
        </p:grpSpPr>
        <p:pic>
          <p:nvPicPr>
            <p:cNvPr id="18" name="Imagen 17">
              <a:extLst>
                <a:ext uri="{FF2B5EF4-FFF2-40B4-BE49-F238E27FC236}">
                  <a16:creationId xmlns="" xmlns:a16="http://schemas.microsoft.com/office/drawing/2014/main" id="{D8F2774C-3CC4-4245-93C8-ED678466E63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/>
            <a:srcRect l="37982" t="-179"/>
            <a:stretch/>
          </p:blipFill>
          <p:spPr>
            <a:xfrm>
              <a:off x="6407158" y="3940861"/>
              <a:ext cx="2938799" cy="1469339"/>
            </a:xfrm>
            <a:prstGeom prst="rect">
              <a:avLst/>
            </a:prstGeom>
          </p:spPr>
        </p:pic>
        <p:pic>
          <p:nvPicPr>
            <p:cNvPr id="21" name="Imagen 20">
              <a:extLst>
                <a:ext uri="{FF2B5EF4-FFF2-40B4-BE49-F238E27FC236}">
                  <a16:creationId xmlns="" xmlns:a16="http://schemas.microsoft.com/office/drawing/2014/main" id="{64129AB5-DA75-4259-8BB3-AD862BBA723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/>
            <a:srcRect l="3243" t="9978" r="1445" b="5282"/>
            <a:stretch/>
          </p:blipFill>
          <p:spPr>
            <a:xfrm>
              <a:off x="6407158" y="5259764"/>
              <a:ext cx="2838147" cy="1612851"/>
            </a:xfrm>
            <a:prstGeom prst="rect">
              <a:avLst/>
            </a:prstGeom>
          </p:spPr>
        </p:pic>
        <p:pic>
          <p:nvPicPr>
            <p:cNvPr id="12" name="Imagen 11">
              <a:extLst>
                <a:ext uri="{FF2B5EF4-FFF2-40B4-BE49-F238E27FC236}">
                  <a16:creationId xmlns="" xmlns:a16="http://schemas.microsoft.com/office/drawing/2014/main" id="{6AB7A191-6145-4869-B1B5-8BA4A290808F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8359453" y="5237992"/>
              <a:ext cx="1222265" cy="166185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113945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upo 13">
            <a:extLst>
              <a:ext uri="{FF2B5EF4-FFF2-40B4-BE49-F238E27FC236}">
                <a16:creationId xmlns="" xmlns:a16="http://schemas.microsoft.com/office/drawing/2014/main" id="{AF6BADC1-8494-4D90-8751-6FDE3210E232}"/>
              </a:ext>
            </a:extLst>
          </p:cNvPr>
          <p:cNvGrpSpPr/>
          <p:nvPr/>
        </p:nvGrpSpPr>
        <p:grpSpPr>
          <a:xfrm>
            <a:off x="0" y="21540"/>
            <a:ext cx="12092204" cy="3870140"/>
            <a:chOff x="99796" y="134593"/>
            <a:chExt cx="12092204" cy="3870140"/>
          </a:xfrm>
        </p:grpSpPr>
        <p:grpSp>
          <p:nvGrpSpPr>
            <p:cNvPr id="7" name="Grupo 6">
              <a:extLst>
                <a:ext uri="{FF2B5EF4-FFF2-40B4-BE49-F238E27FC236}">
                  <a16:creationId xmlns="" xmlns:a16="http://schemas.microsoft.com/office/drawing/2014/main" id="{5AD7517E-A09E-4F40-8E89-21E9CEB23858}"/>
                </a:ext>
              </a:extLst>
            </p:cNvPr>
            <p:cNvGrpSpPr/>
            <p:nvPr/>
          </p:nvGrpSpPr>
          <p:grpSpPr>
            <a:xfrm>
              <a:off x="99796" y="134593"/>
              <a:ext cx="7439360" cy="3870140"/>
              <a:chOff x="99795" y="134593"/>
              <a:chExt cx="10593607" cy="4874729"/>
            </a:xfrm>
          </p:grpSpPr>
          <p:pic>
            <p:nvPicPr>
              <p:cNvPr id="2" name="Imagen 1">
                <a:extLst>
                  <a:ext uri="{FF2B5EF4-FFF2-40B4-BE49-F238E27FC236}">
                    <a16:creationId xmlns="" xmlns:a16="http://schemas.microsoft.com/office/drawing/2014/main" id="{656D4E27-3DE8-45A7-9713-FD029ACA80E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08845" y="134593"/>
                <a:ext cx="5296105" cy="1495425"/>
              </a:xfrm>
              <a:prstGeom prst="rect">
                <a:avLst/>
              </a:prstGeom>
            </p:spPr>
          </p:pic>
          <p:pic>
            <p:nvPicPr>
              <p:cNvPr id="3" name="Imagen 2">
                <a:extLst>
                  <a:ext uri="{FF2B5EF4-FFF2-40B4-BE49-F238E27FC236}">
                    <a16:creationId xmlns="" xmlns:a16="http://schemas.microsoft.com/office/drawing/2014/main" id="{4B35D50D-3367-47C2-A6CC-2AEF3D08780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9795" y="1725432"/>
                <a:ext cx="5392174" cy="3283890"/>
              </a:xfrm>
              <a:prstGeom prst="rect">
                <a:avLst/>
              </a:prstGeom>
            </p:spPr>
          </p:pic>
          <p:pic>
            <p:nvPicPr>
              <p:cNvPr id="5" name="Imagen 4">
                <a:extLst>
                  <a:ext uri="{FF2B5EF4-FFF2-40B4-BE49-F238E27FC236}">
                    <a16:creationId xmlns="" xmlns:a16="http://schemas.microsoft.com/office/drawing/2014/main" id="{3D9557CB-1B4C-4C08-9349-E9A62F20F75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31922" t="6220" r="5399" b="57925"/>
              <a:stretch/>
            </p:blipFill>
            <p:spPr>
              <a:xfrm>
                <a:off x="5595212" y="134593"/>
                <a:ext cx="5098190" cy="1495425"/>
              </a:xfrm>
              <a:prstGeom prst="rect">
                <a:avLst/>
              </a:prstGeom>
            </p:spPr>
          </p:pic>
          <p:pic>
            <p:nvPicPr>
              <p:cNvPr id="6" name="Imagen 5">
                <a:extLst>
                  <a:ext uri="{FF2B5EF4-FFF2-40B4-BE49-F238E27FC236}">
                    <a16:creationId xmlns="" xmlns:a16="http://schemas.microsoft.com/office/drawing/2014/main" id="{9F422081-209A-4C7F-92B9-33A896496CF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595211" y="1722266"/>
                <a:ext cx="5098190" cy="3285907"/>
              </a:xfrm>
              <a:prstGeom prst="rect">
                <a:avLst/>
              </a:prstGeom>
            </p:spPr>
          </p:pic>
        </p:grpSp>
        <p:pic>
          <p:nvPicPr>
            <p:cNvPr id="8" name="Imagen 7">
              <a:extLst>
                <a:ext uri="{FF2B5EF4-FFF2-40B4-BE49-F238E27FC236}">
                  <a16:creationId xmlns="" xmlns:a16="http://schemas.microsoft.com/office/drawing/2014/main" id="{A810FFEB-8D84-48DD-B105-AB491E256AE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r="17963"/>
            <a:stretch/>
          </p:blipFill>
          <p:spPr>
            <a:xfrm>
              <a:off x="7611658" y="134593"/>
              <a:ext cx="4580342" cy="3869228"/>
            </a:xfrm>
            <a:prstGeom prst="rect">
              <a:avLst/>
            </a:prstGeom>
          </p:spPr>
        </p:pic>
      </p:grpSp>
      <p:pic>
        <p:nvPicPr>
          <p:cNvPr id="11" name="Imagen 10">
            <a:extLst>
              <a:ext uri="{FF2B5EF4-FFF2-40B4-BE49-F238E27FC236}">
                <a16:creationId xmlns="" xmlns:a16="http://schemas.microsoft.com/office/drawing/2014/main" id="{857B93A2-173A-4774-A735-2A3FCC2C0878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-1" r="-2309" b="12437"/>
          <a:stretch/>
        </p:blipFill>
        <p:spPr>
          <a:xfrm>
            <a:off x="4549168" y="3964006"/>
            <a:ext cx="1670995" cy="2767809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="" xmlns:a16="http://schemas.microsoft.com/office/drawing/2014/main" id="{9E2006D8-B482-4814-B9B7-A8EECFEA099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4078808"/>
            <a:ext cx="4414059" cy="2683877"/>
          </a:xfrm>
          <a:prstGeom prst="rect">
            <a:avLst/>
          </a:prstGeom>
        </p:spPr>
      </p:pic>
      <p:sp>
        <p:nvSpPr>
          <p:cNvPr id="15" name="Rectángulo 14">
            <a:extLst>
              <a:ext uri="{FF2B5EF4-FFF2-40B4-BE49-F238E27FC236}">
                <a16:creationId xmlns="" xmlns:a16="http://schemas.microsoft.com/office/drawing/2014/main" id="{24C29399-A5EB-4EE8-B2F7-39091EFC6603}"/>
              </a:ext>
            </a:extLst>
          </p:cNvPr>
          <p:cNvSpPr/>
          <p:nvPr/>
        </p:nvSpPr>
        <p:spPr>
          <a:xfrm>
            <a:off x="11963400" y="762000"/>
            <a:ext cx="152020" cy="2438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7" name="Imagen 16">
            <a:extLst>
              <a:ext uri="{FF2B5EF4-FFF2-40B4-BE49-F238E27FC236}">
                <a16:creationId xmlns="" xmlns:a16="http://schemas.microsoft.com/office/drawing/2014/main" id="{C31001D6-B80A-432B-9174-B9AD3010EE8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481066" y="3940861"/>
            <a:ext cx="2667474" cy="2844490"/>
          </a:xfrm>
          <a:prstGeom prst="rect">
            <a:avLst/>
          </a:prstGeom>
        </p:spPr>
      </p:pic>
      <p:grpSp>
        <p:nvGrpSpPr>
          <p:cNvPr id="22" name="Grupo 21">
            <a:extLst>
              <a:ext uri="{FF2B5EF4-FFF2-40B4-BE49-F238E27FC236}">
                <a16:creationId xmlns="" xmlns:a16="http://schemas.microsoft.com/office/drawing/2014/main" id="{43D55BB1-3FE7-4D87-B40D-D6769DF9BB29}"/>
              </a:ext>
            </a:extLst>
          </p:cNvPr>
          <p:cNvGrpSpPr/>
          <p:nvPr/>
        </p:nvGrpSpPr>
        <p:grpSpPr>
          <a:xfrm>
            <a:off x="6283290" y="3890768"/>
            <a:ext cx="3174560" cy="2958983"/>
            <a:chOff x="6407158" y="3940861"/>
            <a:chExt cx="3174560" cy="2958983"/>
          </a:xfrm>
        </p:grpSpPr>
        <p:pic>
          <p:nvPicPr>
            <p:cNvPr id="18" name="Imagen 17">
              <a:extLst>
                <a:ext uri="{FF2B5EF4-FFF2-40B4-BE49-F238E27FC236}">
                  <a16:creationId xmlns="" xmlns:a16="http://schemas.microsoft.com/office/drawing/2014/main" id="{D8F2774C-3CC4-4245-93C8-ED678466E63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/>
            <a:srcRect l="37982" t="-179"/>
            <a:stretch/>
          </p:blipFill>
          <p:spPr>
            <a:xfrm>
              <a:off x="6407158" y="3940861"/>
              <a:ext cx="2938799" cy="1469339"/>
            </a:xfrm>
            <a:prstGeom prst="rect">
              <a:avLst/>
            </a:prstGeom>
          </p:spPr>
        </p:pic>
        <p:pic>
          <p:nvPicPr>
            <p:cNvPr id="21" name="Imagen 20">
              <a:extLst>
                <a:ext uri="{FF2B5EF4-FFF2-40B4-BE49-F238E27FC236}">
                  <a16:creationId xmlns="" xmlns:a16="http://schemas.microsoft.com/office/drawing/2014/main" id="{64129AB5-DA75-4259-8BB3-AD862BBA723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/>
            <a:srcRect l="3243" t="9978" r="1445" b="5282"/>
            <a:stretch/>
          </p:blipFill>
          <p:spPr>
            <a:xfrm>
              <a:off x="6407158" y="5259764"/>
              <a:ext cx="2838147" cy="1612851"/>
            </a:xfrm>
            <a:prstGeom prst="rect">
              <a:avLst/>
            </a:prstGeom>
          </p:spPr>
        </p:pic>
        <p:pic>
          <p:nvPicPr>
            <p:cNvPr id="12" name="Imagen 11">
              <a:extLst>
                <a:ext uri="{FF2B5EF4-FFF2-40B4-BE49-F238E27FC236}">
                  <a16:creationId xmlns="" xmlns:a16="http://schemas.microsoft.com/office/drawing/2014/main" id="{6AB7A191-6145-4869-B1B5-8BA4A290808F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8359453" y="5237992"/>
              <a:ext cx="1222265" cy="166185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324681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o 5">
            <a:extLst>
              <a:ext uri="{FF2B5EF4-FFF2-40B4-BE49-F238E27FC236}">
                <a16:creationId xmlns="" xmlns:a16="http://schemas.microsoft.com/office/drawing/2014/main" id="{5B12FF52-DEB1-42E9-A49B-31CF671D2FF8}"/>
              </a:ext>
            </a:extLst>
          </p:cNvPr>
          <p:cNvGrpSpPr/>
          <p:nvPr/>
        </p:nvGrpSpPr>
        <p:grpSpPr>
          <a:xfrm>
            <a:off x="1349182" y="51344"/>
            <a:ext cx="9493636" cy="6755311"/>
            <a:chOff x="249078" y="102689"/>
            <a:chExt cx="10430779" cy="7506424"/>
          </a:xfrm>
        </p:grpSpPr>
        <p:pic>
          <p:nvPicPr>
            <p:cNvPr id="2" name="Imagen 1">
              <a:extLst>
                <a:ext uri="{FF2B5EF4-FFF2-40B4-BE49-F238E27FC236}">
                  <a16:creationId xmlns="" xmlns:a16="http://schemas.microsoft.com/office/drawing/2014/main" id="{D8BA87AA-D22A-4FB1-B4E9-04A5B85A2DF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49078" y="102689"/>
              <a:ext cx="5150236" cy="3816166"/>
            </a:xfrm>
            <a:prstGeom prst="rect">
              <a:avLst/>
            </a:prstGeom>
          </p:spPr>
        </p:pic>
        <p:pic>
          <p:nvPicPr>
            <p:cNvPr id="3" name="Imagen 2">
              <a:extLst>
                <a:ext uri="{FF2B5EF4-FFF2-40B4-BE49-F238E27FC236}">
                  <a16:creationId xmlns="" xmlns:a16="http://schemas.microsoft.com/office/drawing/2014/main" id="{BEE3BCE0-5560-4069-B421-012AD15DB17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520030" y="102690"/>
              <a:ext cx="5159827" cy="3816166"/>
            </a:xfrm>
            <a:prstGeom prst="rect">
              <a:avLst/>
            </a:prstGeom>
          </p:spPr>
        </p:pic>
        <p:pic>
          <p:nvPicPr>
            <p:cNvPr id="4" name="Imagen 3">
              <a:extLst>
                <a:ext uri="{FF2B5EF4-FFF2-40B4-BE49-F238E27FC236}">
                  <a16:creationId xmlns="" xmlns:a16="http://schemas.microsoft.com/office/drawing/2014/main" id="{2697E83E-9B52-4B42-852A-61E37853822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49079" y="4143324"/>
              <a:ext cx="5150236" cy="3465789"/>
            </a:xfrm>
            <a:prstGeom prst="rect">
              <a:avLst/>
            </a:prstGeom>
          </p:spPr>
        </p:pic>
        <p:pic>
          <p:nvPicPr>
            <p:cNvPr id="5" name="Imagen 4">
              <a:extLst>
                <a:ext uri="{FF2B5EF4-FFF2-40B4-BE49-F238E27FC236}">
                  <a16:creationId xmlns="" xmlns:a16="http://schemas.microsoft.com/office/drawing/2014/main" id="{3BC4F2D6-E1EC-4616-B718-4BFFA1A4745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520030" y="4143324"/>
              <a:ext cx="5150236" cy="3454982"/>
            </a:xfrm>
            <a:prstGeom prst="rect">
              <a:avLst/>
            </a:prstGeom>
          </p:spPr>
        </p:pic>
      </p:grpSp>
      <p:pic>
        <p:nvPicPr>
          <p:cNvPr id="7" name="Imagen 6">
            <a:extLst>
              <a:ext uri="{FF2B5EF4-FFF2-40B4-BE49-F238E27FC236}">
                <a16:creationId xmlns="" xmlns:a16="http://schemas.microsoft.com/office/drawing/2014/main" id="{F87E6D1E-C403-4961-878A-2E68C5E12AF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1199" y="0"/>
            <a:ext cx="1098960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8681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285</TotalTime>
  <Words>0</Words>
  <Application>Microsoft Office PowerPoint</Application>
  <PresentationFormat>Personalizado</PresentationFormat>
  <Paragraphs>0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8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Resumen proyectos</dc:title>
  <dc:creator>LENOVO</dc:creator>
  <cp:lastModifiedBy>Angela Maria Echeverri Jaramillo</cp:lastModifiedBy>
  <cp:revision>28</cp:revision>
  <dcterms:created xsi:type="dcterms:W3CDTF">2018-05-20T21:48:31Z</dcterms:created>
  <dcterms:modified xsi:type="dcterms:W3CDTF">2018-06-12T20:56:24Z</dcterms:modified>
</cp:coreProperties>
</file>