
<file path=[Content_Types].xml><?xml version="1.0" encoding="utf-8"?>
<Types xmlns="http://schemas.openxmlformats.org/package/2006/content-types"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14400200" cx="25600025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4" Type="http://schemas.openxmlformats.org/officeDocument/2006/relationships/slide" Target="slides/slide9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2" Type="http://schemas.openxmlformats.org/officeDocument/2006/relationships/presProps" Target="presProps.xml"/><Relationship Id="rId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3" Type="http://schemas.openxmlformats.org/officeDocument/2006/relationships/tableStyles" Target="tableStyles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7965" marL="820765" marR="0" rtl="0" algn="l">
              <a:spcBef>
                <a:spcPts val="0"/>
              </a:spcBef>
              <a:defRPr/>
            </a:lvl2pPr>
            <a:lvl3pPr indent="-3231" marL="1641531" marR="0" rtl="0" algn="l">
              <a:spcBef>
                <a:spcPts val="0"/>
              </a:spcBef>
              <a:defRPr/>
            </a:lvl3pPr>
            <a:lvl4pPr indent="-11196" marL="2462296" marR="0" rtl="0" algn="l">
              <a:spcBef>
                <a:spcPts val="0"/>
              </a:spcBef>
              <a:defRPr/>
            </a:lvl4pPr>
            <a:lvl5pPr indent="-6462" marL="3283062" marR="0" rtl="0" algn="l">
              <a:spcBef>
                <a:spcPts val="0"/>
              </a:spcBef>
              <a:defRPr/>
            </a:lvl5pPr>
            <a:lvl6pPr indent="-1727" marL="4103827" marR="0" rtl="0" algn="l">
              <a:spcBef>
                <a:spcPts val="0"/>
              </a:spcBef>
              <a:defRPr/>
            </a:lvl6pPr>
            <a:lvl7pPr indent="-9692" marL="4924593" marR="0" rtl="0" algn="l">
              <a:spcBef>
                <a:spcPts val="0"/>
              </a:spcBef>
              <a:defRPr/>
            </a:lvl7pPr>
            <a:lvl8pPr indent="-4957" marL="5745358" marR="0" rtl="0" algn="l">
              <a:spcBef>
                <a:spcPts val="0"/>
              </a:spcBef>
              <a:defRPr/>
            </a:lvl8pPr>
            <a:lvl9pPr indent="-224" marL="6566124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-7965" marL="820765" marR="0" rtl="0" algn="l">
              <a:spcBef>
                <a:spcPts val="0"/>
              </a:spcBef>
              <a:defRPr/>
            </a:lvl2pPr>
            <a:lvl3pPr indent="-3231" marL="1641531" marR="0" rtl="0" algn="l">
              <a:spcBef>
                <a:spcPts val="0"/>
              </a:spcBef>
              <a:defRPr/>
            </a:lvl3pPr>
            <a:lvl4pPr indent="-11196" marL="2462296" marR="0" rtl="0" algn="l">
              <a:spcBef>
                <a:spcPts val="0"/>
              </a:spcBef>
              <a:defRPr/>
            </a:lvl4pPr>
            <a:lvl5pPr indent="-6462" marL="3283062" marR="0" rtl="0" algn="l">
              <a:spcBef>
                <a:spcPts val="0"/>
              </a:spcBef>
              <a:defRPr/>
            </a:lvl5pPr>
            <a:lvl6pPr indent="-1727" marL="4103827" marR="0" rtl="0" algn="l">
              <a:spcBef>
                <a:spcPts val="0"/>
              </a:spcBef>
              <a:defRPr/>
            </a:lvl6pPr>
            <a:lvl7pPr indent="-9692" marL="4924593" marR="0" rtl="0" algn="l">
              <a:spcBef>
                <a:spcPts val="0"/>
              </a:spcBef>
              <a:defRPr/>
            </a:lvl7pPr>
            <a:lvl8pPr indent="-4957" marL="5745358" marR="0" rtl="0" algn="l">
              <a:spcBef>
                <a:spcPts val="0"/>
              </a:spcBef>
              <a:defRPr/>
            </a:lvl8pPr>
            <a:lvl9pPr indent="-224" marL="6566124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687387" y="1143000"/>
            <a:ext cx="5483224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7965" marL="820765" marR="0" rtl="0" algn="l">
              <a:spcBef>
                <a:spcPts val="0"/>
              </a:spcBef>
              <a:defRPr/>
            </a:lvl2pPr>
            <a:lvl3pPr indent="-3231" marL="1641531" marR="0" rtl="0" algn="l">
              <a:spcBef>
                <a:spcPts val="0"/>
              </a:spcBef>
              <a:defRPr/>
            </a:lvl3pPr>
            <a:lvl4pPr indent="-11196" marL="2462296" marR="0" rtl="0" algn="l">
              <a:spcBef>
                <a:spcPts val="0"/>
              </a:spcBef>
              <a:defRPr/>
            </a:lvl4pPr>
            <a:lvl5pPr indent="-6462" marL="3283062" marR="0" rtl="0" algn="l">
              <a:spcBef>
                <a:spcPts val="0"/>
              </a:spcBef>
              <a:defRPr/>
            </a:lvl5pPr>
            <a:lvl6pPr indent="-1727" marL="4103827" marR="0" rtl="0" algn="l">
              <a:spcBef>
                <a:spcPts val="0"/>
              </a:spcBef>
              <a:defRPr/>
            </a:lvl6pPr>
            <a:lvl7pPr indent="-9692" marL="4924593" marR="0" rtl="0" algn="l">
              <a:spcBef>
                <a:spcPts val="0"/>
              </a:spcBef>
              <a:defRPr/>
            </a:lvl7pPr>
            <a:lvl8pPr indent="-4957" marL="5745358" marR="0" rtl="0" algn="l">
              <a:spcBef>
                <a:spcPts val="0"/>
              </a:spcBef>
              <a:defRPr/>
            </a:lvl8pPr>
            <a:lvl9pPr indent="-224" marL="6566124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7965" marL="820765" marR="0" rtl="0" algn="l">
              <a:spcBef>
                <a:spcPts val="0"/>
              </a:spcBef>
              <a:defRPr/>
            </a:lvl2pPr>
            <a:lvl3pPr indent="-3231" marL="1641531" marR="0" rtl="0" algn="l">
              <a:spcBef>
                <a:spcPts val="0"/>
              </a:spcBef>
              <a:defRPr/>
            </a:lvl3pPr>
            <a:lvl4pPr indent="-11196" marL="2462296" marR="0" rtl="0" algn="l">
              <a:spcBef>
                <a:spcPts val="0"/>
              </a:spcBef>
              <a:defRPr/>
            </a:lvl4pPr>
            <a:lvl5pPr indent="-6462" marL="3283062" marR="0" rtl="0" algn="l">
              <a:spcBef>
                <a:spcPts val="0"/>
              </a:spcBef>
              <a:defRPr/>
            </a:lvl5pPr>
            <a:lvl6pPr indent="-1727" marL="4103827" marR="0" rtl="0" algn="l">
              <a:spcBef>
                <a:spcPts val="0"/>
              </a:spcBef>
              <a:defRPr/>
            </a:lvl6pPr>
            <a:lvl7pPr indent="-9692" marL="4924593" marR="0" rtl="0" algn="l">
              <a:spcBef>
                <a:spcPts val="0"/>
              </a:spcBef>
              <a:defRPr/>
            </a:lvl7pPr>
            <a:lvl8pPr indent="-4957" marL="5745358" marR="0" rtl="0" algn="l">
              <a:spcBef>
                <a:spcPts val="0"/>
              </a:spcBef>
              <a:defRPr/>
            </a:lvl8pPr>
            <a:lvl9pPr indent="-224" marL="6566124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ES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687387" y="1143000"/>
            <a:ext cx="5483224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2154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6" name="Shape 116"/>
          <p:cNvSpPr/>
          <p:nvPr>
            <p:ph idx="2" type="sldImg"/>
          </p:nvPr>
        </p:nvSpPr>
        <p:spPr>
          <a:xfrm>
            <a:off x="687387" y="1143000"/>
            <a:ext cx="5483224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2" name="Shape 162"/>
          <p:cNvSpPr/>
          <p:nvPr>
            <p:ph idx="2" type="sldImg"/>
          </p:nvPr>
        </p:nvSpPr>
        <p:spPr>
          <a:xfrm>
            <a:off x="687387" y="1143000"/>
            <a:ext cx="5483224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6" name="Shape 206"/>
          <p:cNvSpPr/>
          <p:nvPr>
            <p:ph idx="2" type="sldImg"/>
          </p:nvPr>
        </p:nvSpPr>
        <p:spPr>
          <a:xfrm>
            <a:off x="687387" y="1143000"/>
            <a:ext cx="5483224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5" name="Shape 235"/>
          <p:cNvSpPr/>
          <p:nvPr>
            <p:ph idx="2" type="sldImg"/>
          </p:nvPr>
        </p:nvSpPr>
        <p:spPr>
          <a:xfrm>
            <a:off x="687387" y="1143000"/>
            <a:ext cx="5483224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/>
          <p:nvPr>
            <p:ph idx="2" type="sldImg"/>
          </p:nvPr>
        </p:nvSpPr>
        <p:spPr>
          <a:xfrm>
            <a:off x="687387" y="1143000"/>
            <a:ext cx="5483224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81" name="Shape 281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2154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Shape 282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/>
          <p:nvPr>
            <p:ph idx="2" type="sldImg"/>
          </p:nvPr>
        </p:nvSpPr>
        <p:spPr>
          <a:xfrm>
            <a:off x="687387" y="1143000"/>
            <a:ext cx="5483224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28" name="Shape 328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2154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Shape 329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1" name="Shape 391"/>
          <p:cNvSpPr/>
          <p:nvPr>
            <p:ph idx="2" type="sldImg"/>
          </p:nvPr>
        </p:nvSpPr>
        <p:spPr>
          <a:xfrm>
            <a:off x="687387" y="1143000"/>
            <a:ext cx="5483224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hape 395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6" name="Shape 396"/>
          <p:cNvSpPr/>
          <p:nvPr>
            <p:ph idx="2" type="sldImg"/>
          </p:nvPr>
        </p:nvSpPr>
        <p:spPr>
          <a:xfrm>
            <a:off x="687387" y="1143000"/>
            <a:ext cx="5483224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ítulo y objetos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1760001" y="766679"/>
            <a:ext cx="22080021" cy="27833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x="1760001" y="3833389"/>
            <a:ext cx="22080021" cy="91368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06674" marL="479991" rtl="0" algn="l">
              <a:lnSpc>
                <a:spcPct val="90000"/>
              </a:lnSpc>
              <a:spcBef>
                <a:spcPts val="2100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167497" marL="1439974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215620" marL="2399957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249773" marL="3359939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244556" marL="4319923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252039" marL="5279906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246821" marL="6239888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241604" marL="7199871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249087" marL="8159854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10" type="dt"/>
          </p:nvPr>
        </p:nvSpPr>
        <p:spPr>
          <a:xfrm>
            <a:off x="1760001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1" type="ftr"/>
          </p:nvPr>
        </p:nvSpPr>
        <p:spPr>
          <a:xfrm>
            <a:off x="8480009" y="13346865"/>
            <a:ext cx="8640008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18080017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25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ES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ítulo y texto vertical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1760001" y="766679"/>
            <a:ext cx="22080021" cy="27833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 txBox="1"/>
          <p:nvPr>
            <p:ph idx="1" type="body"/>
          </p:nvPr>
        </p:nvSpPr>
        <p:spPr>
          <a:xfrm rot="5400000">
            <a:off x="8231611" y="-2638219"/>
            <a:ext cx="9136802" cy="220800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06674" marL="479991" rtl="0" algn="l">
              <a:lnSpc>
                <a:spcPct val="90000"/>
              </a:lnSpc>
              <a:spcBef>
                <a:spcPts val="2100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167497" marL="1439974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215620" marL="2399957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249773" marL="3359939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244556" marL="4319923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252039" marL="5279906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246821" marL="6239888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241604" marL="7199871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249087" marL="8159854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74" name="Shape 74"/>
          <p:cNvSpPr txBox="1"/>
          <p:nvPr>
            <p:ph idx="10" type="dt"/>
          </p:nvPr>
        </p:nvSpPr>
        <p:spPr>
          <a:xfrm>
            <a:off x="1760001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1" type="ftr"/>
          </p:nvPr>
        </p:nvSpPr>
        <p:spPr>
          <a:xfrm>
            <a:off x="8480009" y="13346865"/>
            <a:ext cx="8640008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18080017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25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ES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Título vertical y texto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 rot="5400000">
            <a:off x="14978263" y="4108432"/>
            <a:ext cx="12203514" cy="552000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9" name="Shape 79"/>
          <p:cNvSpPr txBox="1"/>
          <p:nvPr>
            <p:ph idx="1" type="body"/>
          </p:nvPr>
        </p:nvSpPr>
        <p:spPr>
          <a:xfrm rot="5400000">
            <a:off x="3778253" y="-1251572"/>
            <a:ext cx="12203514" cy="162400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06674" marL="479991" rtl="0" algn="l">
              <a:lnSpc>
                <a:spcPct val="90000"/>
              </a:lnSpc>
              <a:spcBef>
                <a:spcPts val="2100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167497" marL="1439974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215620" marL="2399957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249773" marL="3359939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244556" marL="4319923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252039" marL="5279906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246821" marL="6239888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241604" marL="7199871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249087" marL="8159854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80" name="Shape 80"/>
          <p:cNvSpPr txBox="1"/>
          <p:nvPr>
            <p:ph idx="10" type="dt"/>
          </p:nvPr>
        </p:nvSpPr>
        <p:spPr>
          <a:xfrm>
            <a:off x="1760001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1" name="Shape 81"/>
          <p:cNvSpPr txBox="1"/>
          <p:nvPr>
            <p:ph idx="11" type="ftr"/>
          </p:nvPr>
        </p:nvSpPr>
        <p:spPr>
          <a:xfrm>
            <a:off x="8480009" y="13346865"/>
            <a:ext cx="8640008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18080017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25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ES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Diapositiva de título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ctrTitle"/>
          </p:nvPr>
        </p:nvSpPr>
        <p:spPr>
          <a:xfrm>
            <a:off x="3200002" y="2356702"/>
            <a:ext cx="19200018" cy="501340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subTitle"/>
          </p:nvPr>
        </p:nvSpPr>
        <p:spPr>
          <a:xfrm>
            <a:off x="3200002" y="7563446"/>
            <a:ext cx="19200018" cy="347671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90000"/>
              </a:lnSpc>
              <a:spcBef>
                <a:spcPts val="2100"/>
              </a:spcBef>
              <a:buClr>
                <a:schemeClr val="dk1"/>
              </a:buClr>
              <a:buFont typeface="Arial"/>
              <a:buNone/>
              <a:defRPr/>
            </a:lvl1pPr>
            <a:lvl2pPr indent="-7482" marL="959983" marR="0" rtl="0" algn="ctr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None/>
              <a:defRPr/>
            </a:lvl2pPr>
            <a:lvl3pPr indent="-2265" marL="1919966" marR="0" rtl="0" algn="ctr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None/>
              <a:defRPr/>
            </a:lvl3pPr>
            <a:lvl4pPr indent="-9749" marL="2879949" marR="0" rtl="0" algn="ctr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None/>
              <a:defRPr/>
            </a:lvl4pPr>
            <a:lvl5pPr indent="-4531" marL="3839931" marR="0" rtl="0" algn="ctr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None/>
              <a:defRPr/>
            </a:lvl5pPr>
            <a:lvl6pPr indent="-12013" marL="4799914" marR="0" rtl="0" algn="ctr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None/>
              <a:defRPr/>
            </a:lvl6pPr>
            <a:lvl7pPr indent="-6796" marL="5759897" marR="0" rtl="0" algn="ctr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None/>
              <a:defRPr/>
            </a:lvl7pPr>
            <a:lvl8pPr indent="-1579" marL="6719879" marR="0" rtl="0" algn="ctr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None/>
              <a:defRPr/>
            </a:lvl8pPr>
            <a:lvl9pPr indent="-9063" marL="7679863" marR="0" rtl="0" algn="ctr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0" type="dt"/>
          </p:nvPr>
        </p:nvSpPr>
        <p:spPr>
          <a:xfrm>
            <a:off x="1760001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1" type="ftr"/>
          </p:nvPr>
        </p:nvSpPr>
        <p:spPr>
          <a:xfrm>
            <a:off x="8480009" y="13346865"/>
            <a:ext cx="8640008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18080017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25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ES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Encabezado de sección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1746667" y="3590055"/>
            <a:ext cx="22080021" cy="59900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1746667" y="9636810"/>
            <a:ext cx="22080021" cy="31500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indent="-7482" marL="959983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indent="-2265" marL="1919966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indent="-9749" marL="2879949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indent="-4531" marL="3839931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indent="-12013" marL="4799914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indent="-6796" marL="5759897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indent="-1579" marL="6719879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indent="-9063" marL="7679863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0" type="dt"/>
          </p:nvPr>
        </p:nvSpPr>
        <p:spPr>
          <a:xfrm>
            <a:off x="1760001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x="8480009" y="13346865"/>
            <a:ext cx="8640008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18080017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25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ES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Dos objeto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1760001" y="766679"/>
            <a:ext cx="22080021" cy="27833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1760001" y="3833389"/>
            <a:ext cx="10880011" cy="91368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06674" marL="479991" rtl="0" algn="l">
              <a:lnSpc>
                <a:spcPct val="90000"/>
              </a:lnSpc>
              <a:spcBef>
                <a:spcPts val="2100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167497" marL="1439974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215620" marL="2399957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249773" marL="3359939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244556" marL="4319923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252039" marL="5279906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246821" marL="6239888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241604" marL="7199871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249087" marL="8159854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2" type="body"/>
          </p:nvPr>
        </p:nvSpPr>
        <p:spPr>
          <a:xfrm>
            <a:off x="12960011" y="3833389"/>
            <a:ext cx="10880011" cy="91368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06674" marL="479991" rtl="0" algn="l">
              <a:lnSpc>
                <a:spcPct val="90000"/>
              </a:lnSpc>
              <a:spcBef>
                <a:spcPts val="2100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167497" marL="1439974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215620" marL="2399957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249773" marL="3359939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244556" marL="4319923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252039" marL="5279906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246821" marL="6239888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241604" marL="7199871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249087" marL="8159854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0" type="dt"/>
          </p:nvPr>
        </p:nvSpPr>
        <p:spPr>
          <a:xfrm>
            <a:off x="1760001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1" type="ftr"/>
          </p:nvPr>
        </p:nvSpPr>
        <p:spPr>
          <a:xfrm>
            <a:off x="8480009" y="13346865"/>
            <a:ext cx="8640008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18080017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25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ES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ació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1763335" y="766679"/>
            <a:ext cx="22080021" cy="27833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1763336" y="3530053"/>
            <a:ext cx="10830009" cy="1730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-7482" marL="959983" rtl="0">
              <a:spcBef>
                <a:spcPts val="0"/>
              </a:spcBef>
              <a:buFont typeface="Calibri"/>
              <a:buNone/>
              <a:defRPr/>
            </a:lvl2pPr>
            <a:lvl3pPr indent="-2265" marL="1919966" rtl="0">
              <a:spcBef>
                <a:spcPts val="0"/>
              </a:spcBef>
              <a:buFont typeface="Calibri"/>
              <a:buNone/>
              <a:defRPr/>
            </a:lvl3pPr>
            <a:lvl4pPr indent="-9749" marL="2879949" rtl="0">
              <a:spcBef>
                <a:spcPts val="0"/>
              </a:spcBef>
              <a:buFont typeface="Calibri"/>
              <a:buNone/>
              <a:defRPr/>
            </a:lvl4pPr>
            <a:lvl5pPr indent="-4531" marL="3839931" rtl="0">
              <a:spcBef>
                <a:spcPts val="0"/>
              </a:spcBef>
              <a:buFont typeface="Calibri"/>
              <a:buNone/>
              <a:defRPr/>
            </a:lvl5pPr>
            <a:lvl6pPr indent="-12013" marL="4799914" rtl="0">
              <a:spcBef>
                <a:spcPts val="0"/>
              </a:spcBef>
              <a:buFont typeface="Calibri"/>
              <a:buNone/>
              <a:defRPr/>
            </a:lvl6pPr>
            <a:lvl7pPr indent="-6796" marL="5759897" rtl="0">
              <a:spcBef>
                <a:spcPts val="0"/>
              </a:spcBef>
              <a:buFont typeface="Calibri"/>
              <a:buNone/>
              <a:defRPr/>
            </a:lvl7pPr>
            <a:lvl8pPr indent="-1579" marL="6719879" rtl="0">
              <a:spcBef>
                <a:spcPts val="0"/>
              </a:spcBef>
              <a:buFont typeface="Calibri"/>
              <a:buNone/>
              <a:defRPr/>
            </a:lvl8pPr>
            <a:lvl9pPr indent="-9063" marL="7679863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2" type="body"/>
          </p:nvPr>
        </p:nvSpPr>
        <p:spPr>
          <a:xfrm>
            <a:off x="1763336" y="5260078"/>
            <a:ext cx="10830009" cy="773678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06674" marL="479991" rtl="0" algn="l">
              <a:lnSpc>
                <a:spcPct val="90000"/>
              </a:lnSpc>
              <a:spcBef>
                <a:spcPts val="2100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167497" marL="1439974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215620" marL="2399957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249773" marL="3359939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244556" marL="4319923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252039" marL="5279906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246821" marL="6239888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241604" marL="7199871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249087" marL="8159854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3" type="body"/>
          </p:nvPr>
        </p:nvSpPr>
        <p:spPr>
          <a:xfrm>
            <a:off x="12960013" y="3530053"/>
            <a:ext cx="10883344" cy="1730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-7482" marL="959983" rtl="0">
              <a:spcBef>
                <a:spcPts val="0"/>
              </a:spcBef>
              <a:buFont typeface="Calibri"/>
              <a:buNone/>
              <a:defRPr/>
            </a:lvl2pPr>
            <a:lvl3pPr indent="-2265" marL="1919966" rtl="0">
              <a:spcBef>
                <a:spcPts val="0"/>
              </a:spcBef>
              <a:buFont typeface="Calibri"/>
              <a:buNone/>
              <a:defRPr/>
            </a:lvl3pPr>
            <a:lvl4pPr indent="-9749" marL="2879949" rtl="0">
              <a:spcBef>
                <a:spcPts val="0"/>
              </a:spcBef>
              <a:buFont typeface="Calibri"/>
              <a:buNone/>
              <a:defRPr/>
            </a:lvl4pPr>
            <a:lvl5pPr indent="-4531" marL="3839931" rtl="0">
              <a:spcBef>
                <a:spcPts val="0"/>
              </a:spcBef>
              <a:buFont typeface="Calibri"/>
              <a:buNone/>
              <a:defRPr/>
            </a:lvl5pPr>
            <a:lvl6pPr indent="-12013" marL="4799914" rtl="0">
              <a:spcBef>
                <a:spcPts val="0"/>
              </a:spcBef>
              <a:buFont typeface="Calibri"/>
              <a:buNone/>
              <a:defRPr/>
            </a:lvl6pPr>
            <a:lvl7pPr indent="-6796" marL="5759897" rtl="0">
              <a:spcBef>
                <a:spcPts val="0"/>
              </a:spcBef>
              <a:buFont typeface="Calibri"/>
              <a:buNone/>
              <a:defRPr/>
            </a:lvl7pPr>
            <a:lvl8pPr indent="-1579" marL="6719879" rtl="0">
              <a:spcBef>
                <a:spcPts val="0"/>
              </a:spcBef>
              <a:buFont typeface="Calibri"/>
              <a:buNone/>
              <a:defRPr/>
            </a:lvl8pPr>
            <a:lvl9pPr indent="-9063" marL="7679863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4" type="body"/>
          </p:nvPr>
        </p:nvSpPr>
        <p:spPr>
          <a:xfrm>
            <a:off x="12960013" y="5260078"/>
            <a:ext cx="10883344" cy="773678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06674" marL="479991" rtl="0" algn="l">
              <a:lnSpc>
                <a:spcPct val="90000"/>
              </a:lnSpc>
              <a:spcBef>
                <a:spcPts val="2100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167497" marL="1439974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215620" marL="2399957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249773" marL="3359939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244556" marL="4319923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252039" marL="5279906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246821" marL="6239888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241604" marL="7199871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249087" marL="8159854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0" type="dt"/>
          </p:nvPr>
        </p:nvSpPr>
        <p:spPr>
          <a:xfrm>
            <a:off x="1760001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1" type="ftr"/>
          </p:nvPr>
        </p:nvSpPr>
        <p:spPr>
          <a:xfrm>
            <a:off x="8480009" y="13346865"/>
            <a:ext cx="8640008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18080017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25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ES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Solo el título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x="1760001" y="766679"/>
            <a:ext cx="22080021" cy="27833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10" type="dt"/>
          </p:nvPr>
        </p:nvSpPr>
        <p:spPr>
          <a:xfrm>
            <a:off x="1760001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x="8480009" y="13346865"/>
            <a:ext cx="8640008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18080017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25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ES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En blanco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0" type="dt"/>
          </p:nvPr>
        </p:nvSpPr>
        <p:spPr>
          <a:xfrm>
            <a:off x="1760001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1" type="ftr"/>
          </p:nvPr>
        </p:nvSpPr>
        <p:spPr>
          <a:xfrm>
            <a:off x="8480009" y="13346865"/>
            <a:ext cx="8640008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18080017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25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ES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ido con título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1763336" y="960013"/>
            <a:ext cx="8256674" cy="3360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10883345" y="2073365"/>
            <a:ext cx="12960013" cy="102334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2" type="body"/>
          </p:nvPr>
        </p:nvSpPr>
        <p:spPr>
          <a:xfrm>
            <a:off x="1763336" y="4320064"/>
            <a:ext cx="8256674" cy="800345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-7482" marL="959983" rtl="0">
              <a:spcBef>
                <a:spcPts val="0"/>
              </a:spcBef>
              <a:buFont typeface="Calibri"/>
              <a:buNone/>
              <a:defRPr/>
            </a:lvl2pPr>
            <a:lvl3pPr indent="-2265" marL="1919966" rtl="0">
              <a:spcBef>
                <a:spcPts val="0"/>
              </a:spcBef>
              <a:buFont typeface="Calibri"/>
              <a:buNone/>
              <a:defRPr/>
            </a:lvl3pPr>
            <a:lvl4pPr indent="-9749" marL="2879949" rtl="0">
              <a:spcBef>
                <a:spcPts val="0"/>
              </a:spcBef>
              <a:buFont typeface="Calibri"/>
              <a:buNone/>
              <a:defRPr/>
            </a:lvl4pPr>
            <a:lvl5pPr indent="-4531" marL="3839931" rtl="0">
              <a:spcBef>
                <a:spcPts val="0"/>
              </a:spcBef>
              <a:buFont typeface="Calibri"/>
              <a:buNone/>
              <a:defRPr/>
            </a:lvl5pPr>
            <a:lvl6pPr indent="-12013" marL="4799914" rtl="0">
              <a:spcBef>
                <a:spcPts val="0"/>
              </a:spcBef>
              <a:buFont typeface="Calibri"/>
              <a:buNone/>
              <a:defRPr/>
            </a:lvl6pPr>
            <a:lvl7pPr indent="-6796" marL="5759897" rtl="0">
              <a:spcBef>
                <a:spcPts val="0"/>
              </a:spcBef>
              <a:buFont typeface="Calibri"/>
              <a:buNone/>
              <a:defRPr/>
            </a:lvl7pPr>
            <a:lvl8pPr indent="-1579" marL="6719879" rtl="0">
              <a:spcBef>
                <a:spcPts val="0"/>
              </a:spcBef>
              <a:buFont typeface="Calibri"/>
              <a:buNone/>
              <a:defRPr/>
            </a:lvl8pPr>
            <a:lvl9pPr indent="-9063" marL="7679863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61" name="Shape 61"/>
          <p:cNvSpPr txBox="1"/>
          <p:nvPr>
            <p:ph idx="10" type="dt"/>
          </p:nvPr>
        </p:nvSpPr>
        <p:spPr>
          <a:xfrm>
            <a:off x="1760001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2" name="Shape 62"/>
          <p:cNvSpPr txBox="1"/>
          <p:nvPr>
            <p:ph idx="11" type="ftr"/>
          </p:nvPr>
        </p:nvSpPr>
        <p:spPr>
          <a:xfrm>
            <a:off x="8480009" y="13346865"/>
            <a:ext cx="8640008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18080017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25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ES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Imagen con título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1763336" y="960013"/>
            <a:ext cx="8256674" cy="3360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/>
          <p:nvPr>
            <p:ph idx="2" type="pic"/>
          </p:nvPr>
        </p:nvSpPr>
        <p:spPr>
          <a:xfrm>
            <a:off x="10883345" y="2073365"/>
            <a:ext cx="12960013" cy="10233484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1763336" y="4320064"/>
            <a:ext cx="8256674" cy="800345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-7482" marL="959983" rtl="0">
              <a:spcBef>
                <a:spcPts val="0"/>
              </a:spcBef>
              <a:buFont typeface="Calibri"/>
              <a:buNone/>
              <a:defRPr/>
            </a:lvl2pPr>
            <a:lvl3pPr indent="-2265" marL="1919966" rtl="0">
              <a:spcBef>
                <a:spcPts val="0"/>
              </a:spcBef>
              <a:buFont typeface="Calibri"/>
              <a:buNone/>
              <a:defRPr/>
            </a:lvl3pPr>
            <a:lvl4pPr indent="-9749" marL="2879949" rtl="0">
              <a:spcBef>
                <a:spcPts val="0"/>
              </a:spcBef>
              <a:buFont typeface="Calibri"/>
              <a:buNone/>
              <a:defRPr/>
            </a:lvl4pPr>
            <a:lvl5pPr indent="-4531" marL="3839931" rtl="0">
              <a:spcBef>
                <a:spcPts val="0"/>
              </a:spcBef>
              <a:buFont typeface="Calibri"/>
              <a:buNone/>
              <a:defRPr/>
            </a:lvl5pPr>
            <a:lvl6pPr indent="-12013" marL="4799914" rtl="0">
              <a:spcBef>
                <a:spcPts val="0"/>
              </a:spcBef>
              <a:buFont typeface="Calibri"/>
              <a:buNone/>
              <a:defRPr/>
            </a:lvl6pPr>
            <a:lvl7pPr indent="-6796" marL="5759897" rtl="0">
              <a:spcBef>
                <a:spcPts val="0"/>
              </a:spcBef>
              <a:buFont typeface="Calibri"/>
              <a:buNone/>
              <a:defRPr/>
            </a:lvl7pPr>
            <a:lvl8pPr indent="-1579" marL="6719879" rtl="0">
              <a:spcBef>
                <a:spcPts val="0"/>
              </a:spcBef>
              <a:buFont typeface="Calibri"/>
              <a:buNone/>
              <a:defRPr/>
            </a:lvl8pPr>
            <a:lvl9pPr indent="-9063" marL="7679863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68" name="Shape 68"/>
          <p:cNvSpPr txBox="1"/>
          <p:nvPr>
            <p:ph idx="10" type="dt"/>
          </p:nvPr>
        </p:nvSpPr>
        <p:spPr>
          <a:xfrm>
            <a:off x="1760001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11" type="ftr"/>
          </p:nvPr>
        </p:nvSpPr>
        <p:spPr>
          <a:xfrm>
            <a:off x="8480009" y="13346865"/>
            <a:ext cx="8640008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18080017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25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ES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1.xml"/><Relationship Id="rId12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1" Type="http://schemas.openxmlformats.org/officeDocument/2006/relationships/image" Target="../media/image39.png"/><Relationship Id="rId4" Type="http://schemas.openxmlformats.org/officeDocument/2006/relationships/slideLayout" Target="../slideLayouts/slideLayout3.xml"/><Relationship Id="rId10" Type="http://schemas.openxmlformats.org/officeDocument/2006/relationships/slideLayout" Target="../slideLayouts/slideLayout9.xml"/><Relationship Id="rId3" Type="http://schemas.openxmlformats.org/officeDocument/2006/relationships/slideLayout" Target="../slideLayouts/slideLayout2.xml"/><Relationship Id="rId11" Type="http://schemas.openxmlformats.org/officeDocument/2006/relationships/slideLayout" Target="../slideLayouts/slideLayout10.xml"/><Relationship Id="rId9" Type="http://schemas.openxmlformats.org/officeDocument/2006/relationships/slideLayout" Target="../slideLayouts/slideLayout8.xml"/><Relationship Id="rId6" Type="http://schemas.openxmlformats.org/officeDocument/2006/relationships/slideLayout" Target="../slideLayouts/slideLayout5.xml"/><Relationship Id="rId5" Type="http://schemas.openxmlformats.org/officeDocument/2006/relationships/slideLayout" Target="../slideLayouts/slideLayout4.xml"/><Relationship Id="rId8" Type="http://schemas.openxmlformats.org/officeDocument/2006/relationships/slideLayout" Target="../slideLayouts/slideLayout7.xml"/><Relationship Id="rId7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-14997" l="0" r="0" t="-14999"/>
          </a:stretch>
        </a:blip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1760001" y="766679"/>
            <a:ext cx="22080021" cy="27833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1760001" y="3833389"/>
            <a:ext cx="22080021" cy="91368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06674" marL="479991" marR="0" rtl="0" algn="l">
              <a:lnSpc>
                <a:spcPct val="90000"/>
              </a:lnSpc>
              <a:spcBef>
                <a:spcPts val="2100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167497" marL="1439974" marR="0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215620" marL="2399957" marR="0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249773" marL="3359939" marR="0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244556" marL="4319923" marR="0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252039" marL="5279906" marR="0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246821" marL="6239888" marR="0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241604" marL="7199871" marR="0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249087" marL="8159854" marR="0" rtl="0" algn="l">
              <a:lnSpc>
                <a:spcPct val="90000"/>
              </a:lnSpc>
              <a:spcBef>
                <a:spcPts val="105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x="1760001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x="8480009" y="13346865"/>
            <a:ext cx="8640008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7482" marL="959983" marR="0" rtl="0" algn="l">
              <a:spcBef>
                <a:spcPts val="0"/>
              </a:spcBef>
              <a:defRPr/>
            </a:lvl2pPr>
            <a:lvl3pPr indent="-2265" marL="1919966" marR="0" rtl="0" algn="l">
              <a:spcBef>
                <a:spcPts val="0"/>
              </a:spcBef>
              <a:defRPr/>
            </a:lvl3pPr>
            <a:lvl4pPr indent="-9749" marL="2879949" marR="0" rtl="0" algn="l">
              <a:spcBef>
                <a:spcPts val="0"/>
              </a:spcBef>
              <a:defRPr/>
            </a:lvl4pPr>
            <a:lvl5pPr indent="-4531" marL="3839931" marR="0" rtl="0" algn="l">
              <a:spcBef>
                <a:spcPts val="0"/>
              </a:spcBef>
              <a:defRPr/>
            </a:lvl5pPr>
            <a:lvl6pPr indent="-12013" marL="4799914" marR="0" rtl="0" algn="l">
              <a:spcBef>
                <a:spcPts val="0"/>
              </a:spcBef>
              <a:defRPr/>
            </a:lvl6pPr>
            <a:lvl7pPr indent="-6796" marL="5759897" marR="0" rtl="0" algn="l">
              <a:spcBef>
                <a:spcPts val="0"/>
              </a:spcBef>
              <a:defRPr/>
            </a:lvl7pPr>
            <a:lvl8pPr indent="-1579" marL="6719879" marR="0" rtl="0" algn="l">
              <a:spcBef>
                <a:spcPts val="0"/>
              </a:spcBef>
              <a:defRPr/>
            </a:lvl8pPr>
            <a:lvl9pPr indent="-9063" marL="7679863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18080017" y="13346865"/>
            <a:ext cx="5760005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25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ES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Relationship Id="rId3" Type="http://schemas.openxmlformats.org/officeDocument/2006/relationships/image" Target="../media/image00.png"/><Relationship Id="rId5" Type="http://schemas.openxmlformats.org/officeDocument/2006/relationships/image" Target="../media/image02.png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01.png"/><Relationship Id="rId3" Type="http://schemas.openxmlformats.org/officeDocument/2006/relationships/image" Target="../media/image33.png"/></Relationships>
</file>

<file path=ppt/slides/_rels/slide3.xml.rels><?xml version="1.0" encoding="UTF-8" standalone="yes"?><Relationships xmlns="http://schemas.openxmlformats.org/package/2006/relationships"><Relationship Id="rId19" Type="http://schemas.openxmlformats.org/officeDocument/2006/relationships/image" Target="../media/image17.png"/><Relationship Id="rId18" Type="http://schemas.openxmlformats.org/officeDocument/2006/relationships/image" Target="../media/image16.png"/><Relationship Id="rId17" Type="http://schemas.openxmlformats.org/officeDocument/2006/relationships/image" Target="../media/image15.png"/><Relationship Id="rId16" Type="http://schemas.openxmlformats.org/officeDocument/2006/relationships/image" Target="../media/image14.png"/><Relationship Id="rId15" Type="http://schemas.openxmlformats.org/officeDocument/2006/relationships/image" Target="../media/image13.png"/><Relationship Id="rId14" Type="http://schemas.openxmlformats.org/officeDocument/2006/relationships/image" Target="../media/image12.png"/><Relationship Id="rId21" Type="http://schemas.openxmlformats.org/officeDocument/2006/relationships/image" Target="../media/image19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3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10" Type="http://schemas.openxmlformats.org/officeDocument/2006/relationships/image" Target="../media/image08.png"/><Relationship Id="rId4" Type="http://schemas.openxmlformats.org/officeDocument/2006/relationships/image" Target="../media/image01.png"/><Relationship Id="rId11" Type="http://schemas.openxmlformats.org/officeDocument/2006/relationships/image" Target="../media/image09.png"/><Relationship Id="rId3" Type="http://schemas.openxmlformats.org/officeDocument/2006/relationships/image" Target="../media/image33.png"/><Relationship Id="rId20" Type="http://schemas.openxmlformats.org/officeDocument/2006/relationships/image" Target="../media/image18.png"/><Relationship Id="rId9" Type="http://schemas.openxmlformats.org/officeDocument/2006/relationships/image" Target="../media/image07.png"/><Relationship Id="rId6" Type="http://schemas.openxmlformats.org/officeDocument/2006/relationships/image" Target="../media/image04.png"/><Relationship Id="rId5" Type="http://schemas.openxmlformats.org/officeDocument/2006/relationships/image" Target="../media/image03.png"/><Relationship Id="rId8" Type="http://schemas.openxmlformats.org/officeDocument/2006/relationships/image" Target="../media/image05.png"/><Relationship Id="rId7" Type="http://schemas.openxmlformats.org/officeDocument/2006/relationships/image" Target="../media/image06.png"/></Relationships>
</file>

<file path=ppt/slides/_rels/slide4.xml.rels><?xml version="1.0" encoding="UTF-8" standalone="yes"?><Relationships xmlns="http://schemas.openxmlformats.org/package/2006/relationships"><Relationship Id="rId19" Type="http://schemas.openxmlformats.org/officeDocument/2006/relationships/image" Target="../media/image16.png"/><Relationship Id="rId18" Type="http://schemas.openxmlformats.org/officeDocument/2006/relationships/image" Target="../media/image15.png"/><Relationship Id="rId17" Type="http://schemas.openxmlformats.org/officeDocument/2006/relationships/image" Target="../media/image14.png"/><Relationship Id="rId16" Type="http://schemas.openxmlformats.org/officeDocument/2006/relationships/image" Target="../media/image13.png"/><Relationship Id="rId15" Type="http://schemas.openxmlformats.org/officeDocument/2006/relationships/image" Target="../media/image12.png"/><Relationship Id="rId14" Type="http://schemas.openxmlformats.org/officeDocument/2006/relationships/image" Target="../media/image11.png"/><Relationship Id="rId21" Type="http://schemas.openxmlformats.org/officeDocument/2006/relationships/image" Target="../media/image18.png"/><Relationship Id="rId12" Type="http://schemas.openxmlformats.org/officeDocument/2006/relationships/image" Target="../media/image09.png"/><Relationship Id="rId2" Type="http://schemas.openxmlformats.org/officeDocument/2006/relationships/notesSlide" Target="../notesSlides/notesSlide4.xml"/><Relationship Id="rId22" Type="http://schemas.openxmlformats.org/officeDocument/2006/relationships/image" Target="../media/image20.png"/><Relationship Id="rId13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10" Type="http://schemas.openxmlformats.org/officeDocument/2006/relationships/image" Target="../media/image07.png"/><Relationship Id="rId4" Type="http://schemas.openxmlformats.org/officeDocument/2006/relationships/image" Target="../media/image03.png"/><Relationship Id="rId11" Type="http://schemas.openxmlformats.org/officeDocument/2006/relationships/image" Target="../media/image08.png"/><Relationship Id="rId3" Type="http://schemas.openxmlformats.org/officeDocument/2006/relationships/image" Target="../media/image33.png"/><Relationship Id="rId20" Type="http://schemas.openxmlformats.org/officeDocument/2006/relationships/image" Target="../media/image17.png"/><Relationship Id="rId9" Type="http://schemas.openxmlformats.org/officeDocument/2006/relationships/image" Target="../media/image05.png"/><Relationship Id="rId6" Type="http://schemas.openxmlformats.org/officeDocument/2006/relationships/image" Target="../media/image19.png"/><Relationship Id="rId5" Type="http://schemas.openxmlformats.org/officeDocument/2006/relationships/image" Target="../media/image04.png"/><Relationship Id="rId8" Type="http://schemas.openxmlformats.org/officeDocument/2006/relationships/image" Target="../media/image06.png"/><Relationship Id="rId7" Type="http://schemas.openxmlformats.org/officeDocument/2006/relationships/image" Target="../media/image01.png"/></Relationships>
</file>

<file path=ppt/slides/_rels/slide5.xml.rels><?xml version="1.0" encoding="UTF-8" standalone="yes"?><Relationships xmlns="http://schemas.openxmlformats.org/package/2006/relationships"><Relationship Id="rId14" Type="http://schemas.openxmlformats.org/officeDocument/2006/relationships/image" Target="../media/image26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3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10" Type="http://schemas.openxmlformats.org/officeDocument/2006/relationships/image" Target="../media/image20.png"/><Relationship Id="rId4" Type="http://schemas.openxmlformats.org/officeDocument/2006/relationships/image" Target="../media/image03.png"/><Relationship Id="rId11" Type="http://schemas.openxmlformats.org/officeDocument/2006/relationships/image" Target="../media/image24.png"/><Relationship Id="rId3" Type="http://schemas.openxmlformats.org/officeDocument/2006/relationships/image" Target="../media/image33.png"/><Relationship Id="rId9" Type="http://schemas.openxmlformats.org/officeDocument/2006/relationships/image" Target="../media/image21.png"/><Relationship Id="rId6" Type="http://schemas.openxmlformats.org/officeDocument/2006/relationships/image" Target="../media/image19.png"/><Relationship Id="rId5" Type="http://schemas.openxmlformats.org/officeDocument/2006/relationships/image" Target="../media/image04.png"/><Relationship Id="rId8" Type="http://schemas.openxmlformats.org/officeDocument/2006/relationships/image" Target="../media/image22.png"/><Relationship Id="rId7" Type="http://schemas.openxmlformats.org/officeDocument/2006/relationships/image" Target="../media/image01.png"/></Relationships>
</file>

<file path=ppt/slides/_rels/slide6.xml.rels><?xml version="1.0" encoding="UTF-8" standalone="yes"?><Relationships xmlns="http://schemas.openxmlformats.org/package/2006/relationships"><Relationship Id="rId19" Type="http://schemas.openxmlformats.org/officeDocument/2006/relationships/image" Target="../media/image16.png"/><Relationship Id="rId18" Type="http://schemas.openxmlformats.org/officeDocument/2006/relationships/image" Target="../media/image15.png"/><Relationship Id="rId17" Type="http://schemas.openxmlformats.org/officeDocument/2006/relationships/image" Target="../media/image14.png"/><Relationship Id="rId16" Type="http://schemas.openxmlformats.org/officeDocument/2006/relationships/image" Target="../media/image13.png"/><Relationship Id="rId15" Type="http://schemas.openxmlformats.org/officeDocument/2006/relationships/image" Target="../media/image12.png"/><Relationship Id="rId14" Type="http://schemas.openxmlformats.org/officeDocument/2006/relationships/image" Target="../media/image11.png"/><Relationship Id="rId12" Type="http://schemas.openxmlformats.org/officeDocument/2006/relationships/image" Target="../media/image09.png"/><Relationship Id="rId13" Type="http://schemas.openxmlformats.org/officeDocument/2006/relationships/image" Target="../media/image10.png"/><Relationship Id="rId10" Type="http://schemas.openxmlformats.org/officeDocument/2006/relationships/image" Target="../media/image07.png"/><Relationship Id="rId11" Type="http://schemas.openxmlformats.org/officeDocument/2006/relationships/image" Target="../media/image08.png"/><Relationship Id="rId26" Type="http://schemas.openxmlformats.org/officeDocument/2006/relationships/image" Target="../media/image20.png"/><Relationship Id="rId25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21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2" Type="http://schemas.openxmlformats.org/officeDocument/2006/relationships/image" Target="../media/image22.png"/><Relationship Id="rId4" Type="http://schemas.openxmlformats.org/officeDocument/2006/relationships/image" Target="../media/image03.png"/><Relationship Id="rId23" Type="http://schemas.openxmlformats.org/officeDocument/2006/relationships/image" Target="../media/image21.png"/><Relationship Id="rId3" Type="http://schemas.openxmlformats.org/officeDocument/2006/relationships/image" Target="../media/image33.png"/><Relationship Id="rId24" Type="http://schemas.openxmlformats.org/officeDocument/2006/relationships/image" Target="../media/image23.png"/><Relationship Id="rId20" Type="http://schemas.openxmlformats.org/officeDocument/2006/relationships/image" Target="../media/image17.png"/><Relationship Id="rId9" Type="http://schemas.openxmlformats.org/officeDocument/2006/relationships/image" Target="../media/image05.png"/><Relationship Id="rId6" Type="http://schemas.openxmlformats.org/officeDocument/2006/relationships/image" Target="../media/image19.png"/><Relationship Id="rId5" Type="http://schemas.openxmlformats.org/officeDocument/2006/relationships/image" Target="../media/image04.png"/><Relationship Id="rId8" Type="http://schemas.openxmlformats.org/officeDocument/2006/relationships/image" Target="../media/image06.png"/><Relationship Id="rId7" Type="http://schemas.openxmlformats.org/officeDocument/2006/relationships/image" Target="../media/image01.png"/></Relationships>
</file>

<file path=ppt/slides/_rels/slide7.xml.rels><?xml version="1.0" encoding="UTF-8" standalone="yes"?><Relationships xmlns="http://schemas.openxmlformats.org/package/2006/relationships"><Relationship Id="rId19" Type="http://schemas.openxmlformats.org/officeDocument/2006/relationships/image" Target="../media/image34.png"/><Relationship Id="rId18" Type="http://schemas.openxmlformats.org/officeDocument/2006/relationships/image" Target="../media/image32.png"/><Relationship Id="rId17" Type="http://schemas.openxmlformats.org/officeDocument/2006/relationships/image" Target="../media/image31.png"/><Relationship Id="rId16" Type="http://schemas.openxmlformats.org/officeDocument/2006/relationships/image" Target="../media/image30.png"/><Relationship Id="rId15" Type="http://schemas.openxmlformats.org/officeDocument/2006/relationships/image" Target="../media/image29.png"/><Relationship Id="rId14" Type="http://schemas.openxmlformats.org/officeDocument/2006/relationships/image" Target="../media/image28.png"/><Relationship Id="rId12" Type="http://schemas.openxmlformats.org/officeDocument/2006/relationships/image" Target="../media/image23.png"/><Relationship Id="rId13" Type="http://schemas.openxmlformats.org/officeDocument/2006/relationships/image" Target="../media/image27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21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2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3" Type="http://schemas.openxmlformats.org/officeDocument/2006/relationships/image" Target="../media/image41.png"/><Relationship Id="rId4" Type="http://schemas.openxmlformats.org/officeDocument/2006/relationships/image" Target="../media/image03.png"/><Relationship Id="rId24" Type="http://schemas.openxmlformats.org/officeDocument/2006/relationships/image" Target="../media/image38.png"/><Relationship Id="rId3" Type="http://schemas.openxmlformats.org/officeDocument/2006/relationships/image" Target="../media/image33.png"/><Relationship Id="rId20" Type="http://schemas.openxmlformats.org/officeDocument/2006/relationships/image" Target="../media/image36.png"/><Relationship Id="rId9" Type="http://schemas.openxmlformats.org/officeDocument/2006/relationships/image" Target="../media/image21.png"/><Relationship Id="rId6" Type="http://schemas.openxmlformats.org/officeDocument/2006/relationships/image" Target="../media/image19.png"/><Relationship Id="rId5" Type="http://schemas.openxmlformats.org/officeDocument/2006/relationships/image" Target="../media/image04.png"/><Relationship Id="rId8" Type="http://schemas.openxmlformats.org/officeDocument/2006/relationships/image" Target="../media/image22.png"/><Relationship Id="rId7" Type="http://schemas.openxmlformats.org/officeDocument/2006/relationships/image" Target="../media/image01.png"/></Relationships>
</file>

<file path=ppt/slides/_rels/slide8.xml.rels><?xml version="1.0" encoding="UTF-8" standalone="yes"?><Relationships xmlns="http://schemas.openxmlformats.org/package/2006/relationships"><Relationship Id="rId19" Type="http://schemas.openxmlformats.org/officeDocument/2006/relationships/image" Target="../media/image22.png"/><Relationship Id="rId18" Type="http://schemas.openxmlformats.org/officeDocument/2006/relationships/image" Target="../media/image38.png"/><Relationship Id="rId17" Type="http://schemas.openxmlformats.org/officeDocument/2006/relationships/image" Target="../media/image41.png"/><Relationship Id="rId16" Type="http://schemas.openxmlformats.org/officeDocument/2006/relationships/image" Target="../media/image42.png"/><Relationship Id="rId15" Type="http://schemas.openxmlformats.org/officeDocument/2006/relationships/image" Target="../media/image37.png"/><Relationship Id="rId14" Type="http://schemas.openxmlformats.org/officeDocument/2006/relationships/image" Target="../media/image36.png"/><Relationship Id="rId30" Type="http://schemas.openxmlformats.org/officeDocument/2006/relationships/image" Target="../media/image45.png"/><Relationship Id="rId12" Type="http://schemas.openxmlformats.org/officeDocument/2006/relationships/image" Target="../media/image32.png"/><Relationship Id="rId31" Type="http://schemas.openxmlformats.org/officeDocument/2006/relationships/image" Target="../media/image16.png"/><Relationship Id="rId13" Type="http://schemas.openxmlformats.org/officeDocument/2006/relationships/image" Target="../media/image34.png"/><Relationship Id="rId10" Type="http://schemas.openxmlformats.org/officeDocument/2006/relationships/image" Target="../media/image30.png"/><Relationship Id="rId11" Type="http://schemas.openxmlformats.org/officeDocument/2006/relationships/image" Target="../media/image31.png"/><Relationship Id="rId34" Type="http://schemas.openxmlformats.org/officeDocument/2006/relationships/image" Target="../media/image20.png"/><Relationship Id="rId35" Type="http://schemas.openxmlformats.org/officeDocument/2006/relationships/image" Target="../media/image23.png"/><Relationship Id="rId32" Type="http://schemas.openxmlformats.org/officeDocument/2006/relationships/image" Target="../media/image17.png"/><Relationship Id="rId33" Type="http://schemas.openxmlformats.org/officeDocument/2006/relationships/image" Target="../media/image18.png"/><Relationship Id="rId29" Type="http://schemas.openxmlformats.org/officeDocument/2006/relationships/image" Target="../media/image14.png"/><Relationship Id="rId26" Type="http://schemas.openxmlformats.org/officeDocument/2006/relationships/image" Target="../media/image10.png"/><Relationship Id="rId25" Type="http://schemas.openxmlformats.org/officeDocument/2006/relationships/image" Target="../media/image09.png"/><Relationship Id="rId28" Type="http://schemas.openxmlformats.org/officeDocument/2006/relationships/image" Target="../media/image44.png"/><Relationship Id="rId27" Type="http://schemas.openxmlformats.org/officeDocument/2006/relationships/image" Target="../media/image13.png"/><Relationship Id="rId21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22" Type="http://schemas.openxmlformats.org/officeDocument/2006/relationships/image" Target="../media/image05.png"/><Relationship Id="rId1" Type="http://schemas.openxmlformats.org/officeDocument/2006/relationships/slideLayout" Target="../slideLayouts/slideLayout1.xml"/><Relationship Id="rId23" Type="http://schemas.openxmlformats.org/officeDocument/2006/relationships/image" Target="../media/image07.png"/><Relationship Id="rId4" Type="http://schemas.openxmlformats.org/officeDocument/2006/relationships/image" Target="../media/image03.png"/><Relationship Id="rId24" Type="http://schemas.openxmlformats.org/officeDocument/2006/relationships/image" Target="../media/image08.png"/><Relationship Id="rId3" Type="http://schemas.openxmlformats.org/officeDocument/2006/relationships/image" Target="../media/image33.png"/><Relationship Id="rId20" Type="http://schemas.openxmlformats.org/officeDocument/2006/relationships/image" Target="../media/image01.png"/><Relationship Id="rId9" Type="http://schemas.openxmlformats.org/officeDocument/2006/relationships/image" Target="../media/image29.png"/><Relationship Id="rId6" Type="http://schemas.openxmlformats.org/officeDocument/2006/relationships/image" Target="../media/image19.png"/><Relationship Id="rId5" Type="http://schemas.openxmlformats.org/officeDocument/2006/relationships/image" Target="../media/image04.png"/><Relationship Id="rId8" Type="http://schemas.openxmlformats.org/officeDocument/2006/relationships/image" Target="../media/image28.png"/><Relationship Id="rId7" Type="http://schemas.openxmlformats.org/officeDocument/2006/relationships/image" Target="../media/image40.png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14711364" y="4478314"/>
            <a:ext cx="7239000" cy="1631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b="0" baseline="0" i="0" lang="es-ES" sz="4000" u="none" cap="none" strike="noStrike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La disciplina procede ante todo, a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b="0" baseline="0" i="0" lang="es-ES" sz="4000" u="none" cap="none" strike="noStrike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la distribución de los individuos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b="0" baseline="0" i="0" lang="es-ES" sz="4000" u="none" cap="none" strike="noStrike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en el espacio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3198506" y="13080178"/>
            <a:ext cx="5296514" cy="892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s-ES" sz="2600" u="none" cap="none" strike="noStrike">
                <a:solidFill>
                  <a:srgbClr val="FFF2CC"/>
                </a:solidFill>
                <a:latin typeface="Calibri"/>
                <a:ea typeface="Calibri"/>
                <a:cs typeface="Calibri"/>
                <a:sym typeface="Calibri"/>
              </a:rPr>
              <a:t>Con textos del libro “Vigilar y castigar”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s-ES" sz="2600" u="none" cap="none" strike="noStrike">
                <a:solidFill>
                  <a:srgbClr val="FFF2CC"/>
                </a:solidFill>
                <a:latin typeface="Calibri"/>
                <a:ea typeface="Calibri"/>
                <a:cs typeface="Calibri"/>
                <a:sym typeface="Calibri"/>
              </a:rPr>
              <a:t>de Michel Foucault</a:t>
            </a:r>
          </a:p>
        </p:txBody>
      </p:sp>
      <p:sp>
        <p:nvSpPr>
          <p:cNvPr id="86" name="Shape 86"/>
          <p:cNvSpPr/>
          <p:nvPr/>
        </p:nvSpPr>
        <p:spPr>
          <a:xfrm>
            <a:off x="15676562" y="1189855"/>
            <a:ext cx="3505200" cy="320693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1FA0A">
              <a:alpha val="45882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323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17238662" y="-341321"/>
            <a:ext cx="5661041" cy="4735521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A8D08C">
              <a:alpha val="29803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323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8" name="Shape 88"/>
          <p:cNvPicPr preferRelativeResize="0"/>
          <p:nvPr/>
        </p:nvPicPr>
        <p:blipFill rotWithShape="1">
          <a:blip r:embed="rId3">
            <a:alphaModFix/>
          </a:blip>
          <a:srcRect b="0" l="23100" r="0" t="34522"/>
          <a:stretch/>
        </p:blipFill>
        <p:spPr>
          <a:xfrm>
            <a:off x="2900361" y="-32657"/>
            <a:ext cx="4992551" cy="48377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Shape 89"/>
          <p:cNvGrpSpPr/>
          <p:nvPr/>
        </p:nvGrpSpPr>
        <p:grpSpPr>
          <a:xfrm>
            <a:off x="2871788" y="3479800"/>
            <a:ext cx="19223400" cy="9792664"/>
            <a:chOff x="-28575" y="3479800"/>
            <a:chExt cx="19223400" cy="9792664"/>
          </a:xfrm>
        </p:grpSpPr>
        <p:cxnSp>
          <p:nvCxnSpPr>
            <p:cNvPr id="90" name="Shape 90"/>
            <p:cNvCxnSpPr/>
            <p:nvPr/>
          </p:nvCxnSpPr>
          <p:spPr>
            <a:xfrm flipH="1" rot="10800000">
              <a:off x="15292775" y="11658602"/>
              <a:ext cx="3902050" cy="32655"/>
            </a:xfrm>
            <a:prstGeom prst="straightConnector1">
              <a:avLst/>
            </a:prstGeom>
            <a:noFill/>
            <a:ln cap="flat" cmpd="sng" w="101600">
              <a:solidFill>
                <a:srgbClr val="548135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sp>
          <p:nvSpPr>
            <p:cNvPr id="91" name="Shape 91"/>
            <p:cNvSpPr/>
            <p:nvPr/>
          </p:nvSpPr>
          <p:spPr>
            <a:xfrm>
              <a:off x="-28575" y="6839325"/>
              <a:ext cx="5943599" cy="5864303"/>
            </a:xfrm>
            <a:prstGeom prst="rect">
              <a:avLst/>
            </a:prstGeom>
            <a:solidFill>
              <a:srgbClr val="385623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Shape 92"/>
            <p:cNvSpPr/>
            <p:nvPr/>
          </p:nvSpPr>
          <p:spPr>
            <a:xfrm>
              <a:off x="0" y="3479800"/>
              <a:ext cx="12489544" cy="2225513"/>
            </a:xfrm>
            <a:custGeom>
              <a:pathLst>
                <a:path extrusionOk="0" h="2286000" w="12471400">
                  <a:moveTo>
                    <a:pt x="7924800" y="0"/>
                  </a:moveTo>
                  <a:lnTo>
                    <a:pt x="12471400" y="2286000"/>
                  </a:lnTo>
                  <a:lnTo>
                    <a:pt x="0" y="2286000"/>
                  </a:lnTo>
                  <a:lnTo>
                    <a:pt x="0" y="25400"/>
                  </a:lnTo>
                  <a:lnTo>
                    <a:pt x="7874000" y="25400"/>
                  </a:lnTo>
                  <a:lnTo>
                    <a:pt x="7950200" y="50800"/>
                  </a:lnTo>
                  <a:lnTo>
                    <a:pt x="7924800" y="0"/>
                  </a:lnTo>
                  <a:close/>
                </a:path>
              </a:pathLst>
            </a:custGeom>
            <a:solidFill>
              <a:srgbClr val="548135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Shape 93"/>
            <p:cNvSpPr/>
            <p:nvPr/>
          </p:nvSpPr>
          <p:spPr>
            <a:xfrm>
              <a:off x="0" y="5509964"/>
              <a:ext cx="4684486" cy="1787916"/>
            </a:xfrm>
            <a:prstGeom prst="rect">
              <a:avLst/>
            </a:prstGeom>
            <a:solidFill>
              <a:srgbClr val="548135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94" name="Shape 9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336504" y="4613812"/>
              <a:ext cx="14028682" cy="865865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5" name="Shape 95"/>
          <p:cNvSpPr/>
          <p:nvPr/>
        </p:nvSpPr>
        <p:spPr>
          <a:xfrm>
            <a:off x="16148276" y="1448354"/>
            <a:ext cx="5946913" cy="2887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2985"/>
              </a:lnSpc>
              <a:spcBef>
                <a:spcPts val="0"/>
              </a:spcBef>
              <a:buSzPct val="25000"/>
              <a:buNone/>
            </a:pPr>
            <a:r>
              <a:rPr b="0" baseline="0" i="0" lang="es-ES" sz="13400" u="none" cap="none" strike="noStrike">
                <a:solidFill>
                  <a:srgbClr val="800D00"/>
                </a:solidFill>
                <a:latin typeface="Arial"/>
                <a:ea typeface="Arial"/>
                <a:cs typeface="Arial"/>
                <a:sym typeface="Arial"/>
              </a:rPr>
              <a:t>el aula</a:t>
            </a: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buSzPct val="25000"/>
              <a:buNone/>
            </a:pPr>
            <a:r>
              <a:rPr b="0" baseline="0" i="0" lang="es-ES" sz="10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de clase</a:t>
            </a:r>
          </a:p>
        </p:txBody>
      </p:sp>
      <p:pic>
        <p:nvPicPr>
          <p:cNvPr id="96" name="Shape 9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209489" y="11805557"/>
            <a:ext cx="3125131" cy="2504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/>
        </p:nvSpPr>
        <p:spPr>
          <a:xfrm>
            <a:off x="4061958" y="734770"/>
            <a:ext cx="17779546" cy="12772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b="0" baseline="0" i="1" lang="es-ES" sz="3600" u="none" cap="none" strike="noStrike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rPr>
              <a:t>Cada cual está pegado a su puesto. Y si se mueve, le va en ello la vida, </a:t>
            </a:r>
          </a:p>
          <a:p>
            <a:pPr indent="0" lvl="0" marL="0" marR="0" rtl="0" algn="r"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b="0" baseline="0" i="1" lang="es-ES" sz="3600" u="none" cap="none" strike="noStrike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rPr>
              <a:t>contagio o castigo</a:t>
            </a:r>
          </a:p>
        </p:txBody>
      </p:sp>
      <p:cxnSp>
        <p:nvCxnSpPr>
          <p:cNvPr id="103" name="Shape 103"/>
          <p:cNvCxnSpPr/>
          <p:nvPr/>
        </p:nvCxnSpPr>
        <p:spPr>
          <a:xfrm flipH="1" rot="10800000">
            <a:off x="3651478" y="1979061"/>
            <a:ext cx="18338594" cy="19659"/>
          </a:xfrm>
          <a:prstGeom prst="straightConnector1">
            <a:avLst/>
          </a:prstGeom>
          <a:noFill/>
          <a:ln cap="flat" cmpd="sng" w="25400">
            <a:solidFill>
              <a:srgbClr val="945200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104" name="Shape 104"/>
          <p:cNvGrpSpPr/>
          <p:nvPr/>
        </p:nvGrpSpPr>
        <p:grpSpPr>
          <a:xfrm>
            <a:off x="3586161" y="2469241"/>
            <a:ext cx="18491200" cy="11217294"/>
            <a:chOff x="685800" y="2469240"/>
            <a:chExt cx="18491200" cy="11217294"/>
          </a:xfrm>
        </p:grpSpPr>
        <p:pic>
          <p:nvPicPr>
            <p:cNvPr id="105" name="Shape 10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85800" y="2469240"/>
              <a:ext cx="18491200" cy="1121729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06" name="Shape 106"/>
            <p:cNvGrpSpPr/>
            <p:nvPr/>
          </p:nvGrpSpPr>
          <p:grpSpPr>
            <a:xfrm>
              <a:off x="15009801" y="8722137"/>
              <a:ext cx="2486866" cy="3154765"/>
              <a:chOff x="14111167" y="8657244"/>
              <a:chExt cx="2486866" cy="3154765"/>
            </a:xfrm>
          </p:grpSpPr>
          <p:pic>
            <p:nvPicPr>
              <p:cNvPr id="107" name="Shape 107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 rot="468860">
                <a:off x="15089616" y="8740624"/>
                <a:ext cx="1370982" cy="2115284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08" name="Shape 108"/>
              <p:cNvGrpSpPr/>
              <p:nvPr/>
            </p:nvGrpSpPr>
            <p:grpSpPr>
              <a:xfrm>
                <a:off x="14111167" y="9437435"/>
                <a:ext cx="2413411" cy="2374573"/>
                <a:chOff x="9611832" y="8741432"/>
                <a:chExt cx="4720855" cy="4102697"/>
              </a:xfrm>
            </p:grpSpPr>
            <p:sp>
              <p:nvSpPr>
                <p:cNvPr id="109" name="Shape 109"/>
                <p:cNvSpPr/>
                <p:nvPr/>
              </p:nvSpPr>
              <p:spPr>
                <a:xfrm>
                  <a:off x="9693546" y="9037674"/>
                  <a:ext cx="2496476" cy="2764465"/>
                </a:xfrm>
                <a:custGeom>
                  <a:pathLst>
                    <a:path extrusionOk="0" h="2764466" w="2509283">
                      <a:moveTo>
                        <a:pt x="0" y="0"/>
                      </a:moveTo>
                      <a:lnTo>
                        <a:pt x="2445488" y="1318438"/>
                      </a:lnTo>
                      <a:lnTo>
                        <a:pt x="2509283" y="2764466"/>
                      </a:lnTo>
                      <a:lnTo>
                        <a:pt x="0" y="8931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A3838"/>
                    </a:gs>
                    <a:gs pos="46000">
                      <a:srgbClr val="4B2600"/>
                    </a:gs>
                    <a:gs pos="100000">
                      <a:srgbClr val="0C0C0C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 cap="flat" cmpd="sng" w="12700">
                  <a:solidFill>
                    <a:srgbClr val="42719C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" name="Shape 110"/>
                <p:cNvSpPr/>
                <p:nvPr/>
              </p:nvSpPr>
              <p:spPr>
                <a:xfrm>
                  <a:off x="12121117" y="9867014"/>
                  <a:ext cx="2105245" cy="2977115"/>
                </a:xfrm>
                <a:custGeom>
                  <a:pathLst>
                    <a:path extrusionOk="0" h="2977116" w="2105246">
                      <a:moveTo>
                        <a:pt x="0" y="595423"/>
                      </a:moveTo>
                      <a:lnTo>
                        <a:pt x="42530" y="2977116"/>
                      </a:lnTo>
                      <a:lnTo>
                        <a:pt x="2083981" y="1977656"/>
                      </a:lnTo>
                      <a:lnTo>
                        <a:pt x="2105246" y="0"/>
                      </a:lnTo>
                      <a:lnTo>
                        <a:pt x="42530" y="489098"/>
                      </a:lnTo>
                      <a:lnTo>
                        <a:pt x="0" y="595423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A3838"/>
                    </a:gs>
                    <a:gs pos="46000">
                      <a:srgbClr val="945200"/>
                    </a:gs>
                    <a:gs pos="100000">
                      <a:srgbClr val="4B2600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" name="Shape 111"/>
                <p:cNvSpPr/>
                <p:nvPr/>
              </p:nvSpPr>
              <p:spPr>
                <a:xfrm rot="450083">
                  <a:off x="9675627" y="9930809"/>
                  <a:ext cx="531628" cy="446567"/>
                </a:xfrm>
                <a:custGeom>
                  <a:pathLst>
                    <a:path extrusionOk="0" h="446567" w="531628">
                      <a:moveTo>
                        <a:pt x="0" y="0"/>
                      </a:moveTo>
                      <a:lnTo>
                        <a:pt x="63795" y="446567"/>
                      </a:lnTo>
                      <a:lnTo>
                        <a:pt x="531628" y="31897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B2600"/>
                </a:soli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2" name="Shape 112"/>
                <p:cNvSpPr/>
                <p:nvPr/>
              </p:nvSpPr>
              <p:spPr>
                <a:xfrm>
                  <a:off x="9611832" y="8741432"/>
                  <a:ext cx="4720855" cy="1742269"/>
                </a:xfrm>
                <a:custGeom>
                  <a:pathLst>
                    <a:path extrusionOk="0" h="1573619" w="4720856">
                      <a:moveTo>
                        <a:pt x="0" y="212652"/>
                      </a:moveTo>
                      <a:lnTo>
                        <a:pt x="1637414" y="0"/>
                      </a:lnTo>
                      <a:lnTo>
                        <a:pt x="4720856" y="1020726"/>
                      </a:lnTo>
                      <a:lnTo>
                        <a:pt x="2615610" y="1573619"/>
                      </a:lnTo>
                      <a:lnTo>
                        <a:pt x="85061" y="276447"/>
                      </a:lnTo>
                      <a:lnTo>
                        <a:pt x="0" y="212652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A3838"/>
                    </a:gs>
                    <a:gs pos="46000">
                      <a:srgbClr val="945200"/>
                    </a:gs>
                    <a:gs pos="100000">
                      <a:srgbClr val="4B2600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13" name="Shape 113"/>
            <p:cNvSpPr txBox="1"/>
            <p:nvPr/>
          </p:nvSpPr>
          <p:spPr>
            <a:xfrm>
              <a:off x="13220095" y="7960210"/>
              <a:ext cx="3271023" cy="10867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buSzPct val="25000"/>
                <a:buNone/>
              </a:pPr>
              <a:r>
                <a:rPr b="0" baseline="0" i="0" lang="es-ES" sz="3231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ESCRITORIO </a:t>
              </a:r>
            </a:p>
            <a:p>
              <a:pPr indent="0" lvl="0" marL="0" marR="0" rtl="0" algn="r">
                <a:spcBef>
                  <a:spcPts val="0"/>
                </a:spcBef>
                <a:buSzPct val="25000"/>
                <a:buNone/>
              </a:pPr>
              <a:r>
                <a:rPr b="0" baseline="0" i="0" lang="es-ES" sz="3231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 LA PROFESORA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/>
        </p:nvSpPr>
        <p:spPr>
          <a:xfrm>
            <a:off x="3108430" y="733289"/>
            <a:ext cx="18954418" cy="12772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b="0" baseline="0" i="1" lang="es-ES" sz="3600" u="none" cap="none" strike="noStrike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rPr>
              <a:t>En el espacio que domina, el poder disciplinario manifiesta, en cuanto a lo esencial, </a:t>
            </a:r>
          </a:p>
          <a:p>
            <a:pPr indent="0" lvl="0" marL="0" marR="0" rtl="0" algn="r"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b="0" baseline="0" i="1" lang="es-ES" sz="3600" u="none" cap="none" strike="noStrike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rPr>
              <a:t>su poderío, acondicionando objetos.</a:t>
            </a:r>
          </a:p>
        </p:txBody>
      </p:sp>
      <p:cxnSp>
        <p:nvCxnSpPr>
          <p:cNvPr id="119" name="Shape 119"/>
          <p:cNvCxnSpPr/>
          <p:nvPr/>
        </p:nvCxnSpPr>
        <p:spPr>
          <a:xfrm flipH="1" rot="10800000">
            <a:off x="3651478" y="1979061"/>
            <a:ext cx="18338594" cy="19659"/>
          </a:xfrm>
          <a:prstGeom prst="straightConnector1">
            <a:avLst/>
          </a:prstGeom>
          <a:noFill/>
          <a:ln cap="flat" cmpd="sng" w="25400">
            <a:solidFill>
              <a:srgbClr val="945200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120" name="Shape 120"/>
          <p:cNvGrpSpPr/>
          <p:nvPr/>
        </p:nvGrpSpPr>
        <p:grpSpPr>
          <a:xfrm>
            <a:off x="3560761" y="2469241"/>
            <a:ext cx="18567399" cy="11217294"/>
            <a:chOff x="660400" y="2469240"/>
            <a:chExt cx="18567399" cy="11217294"/>
          </a:xfrm>
        </p:grpSpPr>
        <p:grpSp>
          <p:nvGrpSpPr>
            <p:cNvPr id="121" name="Shape 121"/>
            <p:cNvGrpSpPr/>
            <p:nvPr/>
          </p:nvGrpSpPr>
          <p:grpSpPr>
            <a:xfrm>
              <a:off x="660400" y="2469240"/>
              <a:ext cx="18567399" cy="11217294"/>
              <a:chOff x="660400" y="1587499"/>
              <a:chExt cx="18567399" cy="11217294"/>
            </a:xfrm>
          </p:grpSpPr>
          <p:pic>
            <p:nvPicPr>
              <p:cNvPr id="122" name="Shape 122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685800" y="1587499"/>
                <a:ext cx="18491200" cy="11217294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23" name="Shape 123"/>
              <p:cNvGrpSpPr/>
              <p:nvPr/>
            </p:nvGrpSpPr>
            <p:grpSpPr>
              <a:xfrm>
                <a:off x="14715888" y="7611796"/>
                <a:ext cx="2486866" cy="3154765"/>
                <a:chOff x="14111167" y="8657244"/>
                <a:chExt cx="2486866" cy="3154765"/>
              </a:xfrm>
            </p:grpSpPr>
            <p:pic>
              <p:nvPicPr>
                <p:cNvPr id="124" name="Shape 124"/>
                <p:cNvPicPr preferRelativeResize="0"/>
                <p:nvPr/>
              </p:nvPicPr>
              <p:blipFill rotWithShape="1">
                <a:blip r:embed="rId4">
                  <a:alphaModFix/>
                </a:blip>
                <a:srcRect b="0" l="0" r="0" t="0"/>
                <a:stretch/>
              </p:blipFill>
              <p:spPr>
                <a:xfrm rot="468860">
                  <a:off x="15089616" y="8740624"/>
                  <a:ext cx="1370982" cy="211528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grpSp>
              <p:nvGrpSpPr>
                <p:cNvPr id="125" name="Shape 125"/>
                <p:cNvGrpSpPr/>
                <p:nvPr/>
              </p:nvGrpSpPr>
              <p:grpSpPr>
                <a:xfrm>
                  <a:off x="14111167" y="9437435"/>
                  <a:ext cx="2413411" cy="2374573"/>
                  <a:chOff x="9611832" y="8741432"/>
                  <a:chExt cx="4720855" cy="4102697"/>
                </a:xfrm>
              </p:grpSpPr>
              <p:sp>
                <p:nvSpPr>
                  <p:cNvPr id="126" name="Shape 126"/>
                  <p:cNvSpPr/>
                  <p:nvPr/>
                </p:nvSpPr>
                <p:spPr>
                  <a:xfrm>
                    <a:off x="9693546" y="9037674"/>
                    <a:ext cx="2496476" cy="2764465"/>
                  </a:xfrm>
                  <a:custGeom>
                    <a:pathLst>
                      <a:path extrusionOk="0" h="2764466" w="2509283">
                        <a:moveTo>
                          <a:pt x="0" y="0"/>
                        </a:moveTo>
                        <a:lnTo>
                          <a:pt x="2445488" y="1318438"/>
                        </a:lnTo>
                        <a:lnTo>
                          <a:pt x="2509283" y="2764466"/>
                        </a:lnTo>
                        <a:lnTo>
                          <a:pt x="0" y="89313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3A3838"/>
                      </a:gs>
                      <a:gs pos="46000">
                        <a:srgbClr val="4B2600"/>
                      </a:gs>
                      <a:gs pos="100000">
                        <a:srgbClr val="0C0C0C"/>
                      </a:gs>
                    </a:gsLst>
                    <a:path path="circle">
                      <a:fillToRect l="100%" t="100%"/>
                    </a:path>
                    <a:tileRect b="-100%" r="-100%"/>
                  </a:gradFill>
                  <a:ln cap="flat" cmpd="sng" w="12700">
                    <a:solidFill>
                      <a:srgbClr val="42719C"/>
                    </a:solidFill>
                    <a:prstDash val="solid"/>
                    <a:miter/>
                    <a:headEnd len="med" w="med" type="none"/>
                    <a:tailEnd len="med" w="med" type="none"/>
                  </a:ln>
                </p:spPr>
                <p:txBody>
                  <a:bodyPr anchorCtr="0" anchor="ctr" bIns="45700" lIns="91425" rIns="91425" tIns="45700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buNone/>
                    </a:pPr>
                    <a:r>
                      <a:t/>
                    </a:r>
                    <a:endParaRPr b="0" baseline="0" i="0" sz="3231" u="none" cap="none" strike="noStrike">
                      <a:solidFill>
                        <a:schemeClr val="lt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27" name="Shape 127"/>
                  <p:cNvSpPr/>
                  <p:nvPr/>
                </p:nvSpPr>
                <p:spPr>
                  <a:xfrm>
                    <a:off x="12121117" y="9867014"/>
                    <a:ext cx="2105245" cy="2977115"/>
                  </a:xfrm>
                  <a:custGeom>
                    <a:pathLst>
                      <a:path extrusionOk="0" h="2977116" w="2105246">
                        <a:moveTo>
                          <a:pt x="0" y="595423"/>
                        </a:moveTo>
                        <a:lnTo>
                          <a:pt x="42530" y="2977116"/>
                        </a:lnTo>
                        <a:lnTo>
                          <a:pt x="2083981" y="1977656"/>
                        </a:lnTo>
                        <a:lnTo>
                          <a:pt x="2105246" y="0"/>
                        </a:lnTo>
                        <a:lnTo>
                          <a:pt x="42530" y="489098"/>
                        </a:lnTo>
                        <a:lnTo>
                          <a:pt x="0" y="595423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3A3838"/>
                      </a:gs>
                      <a:gs pos="46000">
                        <a:srgbClr val="945200"/>
                      </a:gs>
                      <a:gs pos="100000">
                        <a:srgbClr val="4B2600"/>
                      </a:gs>
                    </a:gsLst>
                    <a:path path="circle">
                      <a:fillToRect l="100%" t="100%"/>
                    </a:path>
                    <a:tileRect b="-100%" r="-100%"/>
                  </a:gradFill>
                  <a:ln>
                    <a:noFill/>
                  </a:ln>
                </p:spPr>
                <p:txBody>
                  <a:bodyPr anchorCtr="0" anchor="ctr" bIns="45700" lIns="91425" rIns="91425" tIns="45700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buNone/>
                    </a:pPr>
                    <a:r>
                      <a:t/>
                    </a:r>
                    <a:endParaRPr b="0" baseline="0" i="0" sz="3231" u="none" cap="none" strike="noStrike">
                      <a:solidFill>
                        <a:schemeClr val="lt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28" name="Shape 128"/>
                  <p:cNvSpPr/>
                  <p:nvPr/>
                </p:nvSpPr>
                <p:spPr>
                  <a:xfrm rot="450083">
                    <a:off x="9675627" y="9930809"/>
                    <a:ext cx="531628" cy="446567"/>
                  </a:xfrm>
                  <a:custGeom>
                    <a:pathLst>
                      <a:path extrusionOk="0" h="446567" w="531628">
                        <a:moveTo>
                          <a:pt x="0" y="0"/>
                        </a:moveTo>
                        <a:lnTo>
                          <a:pt x="63795" y="446567"/>
                        </a:lnTo>
                        <a:lnTo>
                          <a:pt x="531628" y="31897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B2600"/>
                  </a:solidFill>
                  <a:ln>
                    <a:noFill/>
                  </a:ln>
                </p:spPr>
                <p:txBody>
                  <a:bodyPr anchorCtr="0" anchor="ctr" bIns="45700" lIns="91425" rIns="91425" tIns="45700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buNone/>
                    </a:pPr>
                    <a:r>
                      <a:t/>
                    </a:r>
                    <a:endParaRPr b="0" baseline="0" i="0" sz="3231" u="none" cap="none" strike="noStrike">
                      <a:solidFill>
                        <a:schemeClr val="lt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29" name="Shape 129"/>
                  <p:cNvSpPr/>
                  <p:nvPr/>
                </p:nvSpPr>
                <p:spPr>
                  <a:xfrm>
                    <a:off x="9611832" y="8741432"/>
                    <a:ext cx="4720855" cy="1742269"/>
                  </a:xfrm>
                  <a:custGeom>
                    <a:pathLst>
                      <a:path extrusionOk="0" h="1573619" w="4720856">
                        <a:moveTo>
                          <a:pt x="0" y="212652"/>
                        </a:moveTo>
                        <a:lnTo>
                          <a:pt x="1637414" y="0"/>
                        </a:lnTo>
                        <a:lnTo>
                          <a:pt x="4720856" y="1020726"/>
                        </a:lnTo>
                        <a:lnTo>
                          <a:pt x="2615610" y="1573619"/>
                        </a:lnTo>
                        <a:lnTo>
                          <a:pt x="85061" y="276447"/>
                        </a:lnTo>
                        <a:lnTo>
                          <a:pt x="0" y="212652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3A3838"/>
                      </a:gs>
                      <a:gs pos="46000">
                        <a:srgbClr val="945200"/>
                      </a:gs>
                      <a:gs pos="100000">
                        <a:srgbClr val="4B2600"/>
                      </a:gs>
                    </a:gsLst>
                    <a:path path="circle">
                      <a:fillToRect l="100%" t="100%"/>
                    </a:path>
                    <a:tileRect b="-100%" r="-100%"/>
                  </a:gradFill>
                  <a:ln>
                    <a:noFill/>
                  </a:ln>
                </p:spPr>
                <p:txBody>
                  <a:bodyPr anchorCtr="0" anchor="ctr" bIns="45700" lIns="91425" rIns="91425" tIns="45700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buNone/>
                    </a:pPr>
                    <a:r>
                      <a:t/>
                    </a:r>
                    <a:endParaRPr b="0" baseline="0" i="0" sz="3231" u="none" cap="none" strike="noStrike">
                      <a:solidFill>
                        <a:schemeClr val="lt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sp>
            <p:nvSpPr>
              <p:cNvPr id="130" name="Shape 130"/>
              <p:cNvSpPr/>
              <p:nvPr/>
            </p:nvSpPr>
            <p:spPr>
              <a:xfrm>
                <a:off x="660400" y="1600200"/>
                <a:ext cx="18516599" cy="11150599"/>
              </a:xfrm>
              <a:custGeom>
                <a:pathLst>
                  <a:path extrusionOk="0" h="11150600" w="18516600">
                    <a:moveTo>
                      <a:pt x="50800" y="1092200"/>
                    </a:moveTo>
                    <a:lnTo>
                      <a:pt x="11811000" y="0"/>
                    </a:lnTo>
                    <a:lnTo>
                      <a:pt x="18516600" y="3352800"/>
                    </a:lnTo>
                    <a:lnTo>
                      <a:pt x="18465800" y="9372600"/>
                    </a:lnTo>
                    <a:lnTo>
                      <a:pt x="6629400" y="11150600"/>
                    </a:lnTo>
                    <a:lnTo>
                      <a:pt x="0" y="6959600"/>
                    </a:lnTo>
                    <a:lnTo>
                      <a:pt x="50800" y="1092200"/>
                    </a:lnTo>
                    <a:close/>
                  </a:path>
                </a:pathLst>
              </a:custGeom>
              <a:solidFill>
                <a:schemeClr val="lt1">
                  <a:alpha val="40000"/>
                </a:schemeClr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" name="Shape 131"/>
              <p:cNvSpPr/>
              <p:nvPr/>
            </p:nvSpPr>
            <p:spPr>
              <a:xfrm>
                <a:off x="711200" y="1625600"/>
                <a:ext cx="18516599" cy="11150599"/>
              </a:xfrm>
              <a:custGeom>
                <a:pathLst>
                  <a:path extrusionOk="0" h="11150600" w="18516600">
                    <a:moveTo>
                      <a:pt x="50800" y="1092200"/>
                    </a:moveTo>
                    <a:lnTo>
                      <a:pt x="11811000" y="0"/>
                    </a:lnTo>
                    <a:lnTo>
                      <a:pt x="18516600" y="3352800"/>
                    </a:lnTo>
                    <a:lnTo>
                      <a:pt x="18465800" y="9372600"/>
                    </a:lnTo>
                    <a:lnTo>
                      <a:pt x="6629400" y="11150600"/>
                    </a:lnTo>
                    <a:lnTo>
                      <a:pt x="0" y="6959600"/>
                    </a:lnTo>
                    <a:lnTo>
                      <a:pt x="50800" y="1092200"/>
                    </a:lnTo>
                    <a:close/>
                  </a:path>
                </a:pathLst>
              </a:custGeom>
              <a:solidFill>
                <a:schemeClr val="lt1">
                  <a:alpha val="40000"/>
                </a:schemeClr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32" name="Shape 132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5245100" y="5156200"/>
                <a:ext cx="5650992" cy="312115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3" name="Shape 133"/>
              <p:cNvSpPr txBox="1"/>
              <p:nvPr/>
            </p:nvSpPr>
            <p:spPr>
              <a:xfrm rot="-338867">
                <a:off x="5506877" y="4596051"/>
                <a:ext cx="6279716" cy="5895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buSzPct val="25000"/>
                  <a:buNone/>
                </a:pPr>
                <a:r>
                  <a:rPr b="0" baseline="0" i="0" lang="es-ES" sz="3231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MATERIALES Y SOBRANTES 1</a:t>
                </a:r>
              </a:p>
            </p:txBody>
          </p:sp>
        </p:grpSp>
        <p:sp>
          <p:nvSpPr>
            <p:cNvPr id="134" name="Shape 134"/>
            <p:cNvSpPr txBox="1"/>
            <p:nvPr/>
          </p:nvSpPr>
          <p:spPr>
            <a:xfrm rot="-338866">
              <a:off x="6711041" y="10748830"/>
              <a:ext cx="3174592" cy="10867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s-ES" sz="3231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MATERIALES </a:t>
              </a:r>
            </a:p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s-ES" sz="3231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Y SOBRANTES 2</a:t>
              </a:r>
            </a:p>
          </p:txBody>
        </p:sp>
        <p:pic>
          <p:nvPicPr>
            <p:cNvPr id="135" name="Shape 135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918461" y="5881910"/>
              <a:ext cx="3706367" cy="38831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6" name="Shape 136"/>
            <p:cNvSpPr txBox="1"/>
            <p:nvPr/>
          </p:nvSpPr>
          <p:spPr>
            <a:xfrm rot="-338866">
              <a:off x="2270582" y="5480738"/>
              <a:ext cx="2622397" cy="5895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s-ES" sz="3231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BIBLIOTECA</a:t>
              </a:r>
            </a:p>
          </p:txBody>
        </p:sp>
        <p:grpSp>
          <p:nvGrpSpPr>
            <p:cNvPr id="137" name="Shape 137"/>
            <p:cNvGrpSpPr/>
            <p:nvPr/>
          </p:nvGrpSpPr>
          <p:grpSpPr>
            <a:xfrm>
              <a:off x="3113409" y="7189484"/>
              <a:ext cx="3560949" cy="5472518"/>
              <a:chOff x="3516353" y="7595339"/>
              <a:chExt cx="3560949" cy="5472518"/>
            </a:xfrm>
          </p:grpSpPr>
          <p:sp>
            <p:nvSpPr>
              <p:cNvPr id="138" name="Shape 138"/>
              <p:cNvSpPr/>
              <p:nvPr/>
            </p:nvSpPr>
            <p:spPr>
              <a:xfrm>
                <a:off x="5790328" y="10975075"/>
                <a:ext cx="1286974" cy="1815128"/>
              </a:xfrm>
              <a:prstGeom prst="rect">
                <a:avLst/>
              </a:prstGeom>
              <a:gradFill>
                <a:gsLst>
                  <a:gs pos="0">
                    <a:srgbClr val="4B2600"/>
                  </a:gs>
                  <a:gs pos="50000">
                    <a:srgbClr val="0C0C0C"/>
                  </a:gs>
                  <a:gs pos="100000">
                    <a:srgbClr val="945200"/>
                  </a:gs>
                </a:gsLst>
                <a:lin ang="2700000" scaled="0"/>
              </a:gradFill>
              <a:ln cap="flat" cmpd="sng" w="12700">
                <a:solidFill>
                  <a:srgbClr val="42719C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" name="Shape 139"/>
              <p:cNvSpPr/>
              <p:nvPr/>
            </p:nvSpPr>
            <p:spPr>
              <a:xfrm>
                <a:off x="3516353" y="9678160"/>
                <a:ext cx="1421342" cy="1604212"/>
              </a:xfrm>
              <a:prstGeom prst="rect">
                <a:avLst/>
              </a:prstGeom>
              <a:gradFill>
                <a:gsLst>
                  <a:gs pos="0">
                    <a:srgbClr val="4B2600"/>
                  </a:gs>
                  <a:gs pos="50000">
                    <a:srgbClr val="0C0C0C"/>
                  </a:gs>
                  <a:gs pos="100000">
                    <a:srgbClr val="945200"/>
                  </a:gs>
                </a:gsLst>
                <a:lin ang="2700000" scaled="0"/>
              </a:gradFill>
              <a:ln cap="flat" cmpd="sng" w="12700">
                <a:solidFill>
                  <a:srgbClr val="42719C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40" name="Shape 140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 flipH="1">
                <a:off x="3638850" y="10510729"/>
                <a:ext cx="975879" cy="89954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41" name="Shape 141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 rot="6829250">
                <a:off x="3963543" y="10848596"/>
                <a:ext cx="838745" cy="83874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42" name="Shape 142"/>
              <p:cNvPicPr preferRelativeResize="0"/>
              <p:nvPr/>
            </p:nvPicPr>
            <p:blipFill rotWithShape="1">
              <a:blip r:embed="rId9">
                <a:alphaModFix/>
              </a:blip>
              <a:srcRect b="0" l="0" r="0" t="0"/>
              <a:stretch/>
            </p:blipFill>
            <p:spPr>
              <a:xfrm>
                <a:off x="5198321" y="11735717"/>
                <a:ext cx="557131" cy="63900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43" name="Shape 143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 rot="3109968">
                <a:off x="4194365" y="10892892"/>
                <a:ext cx="861598" cy="87918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44" name="Shape 144"/>
              <p:cNvPicPr preferRelativeResize="0"/>
              <p:nvPr/>
            </p:nvPicPr>
            <p:blipFill rotWithShape="1">
              <a:blip r:embed="rId11">
                <a:alphaModFix/>
              </a:blip>
              <a:srcRect b="0" l="0" r="0" t="0"/>
              <a:stretch/>
            </p:blipFill>
            <p:spPr>
              <a:xfrm rot="-4241228">
                <a:off x="4723285" y="11087382"/>
                <a:ext cx="705587" cy="11984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45" name="Shape 145"/>
              <p:cNvPicPr preferRelativeResize="0"/>
              <p:nvPr/>
            </p:nvPicPr>
            <p:blipFill rotWithShape="1">
              <a:blip r:embed="rId12">
                <a:alphaModFix/>
              </a:blip>
              <a:srcRect b="0" l="0" r="0" t="0"/>
              <a:stretch/>
            </p:blipFill>
            <p:spPr>
              <a:xfrm rot="820309">
                <a:off x="4986202" y="11267283"/>
                <a:ext cx="537016" cy="9121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46" name="Shape 146"/>
              <p:cNvPicPr preferRelativeResize="0"/>
              <p:nvPr/>
            </p:nvPicPr>
            <p:blipFill rotWithShape="1">
              <a:blip r:embed="rId13">
                <a:alphaModFix/>
              </a:blip>
              <a:srcRect b="0" l="0" r="0" t="0"/>
              <a:stretch/>
            </p:blipFill>
            <p:spPr>
              <a:xfrm rot="1198666">
                <a:off x="4730054" y="11720239"/>
                <a:ext cx="666997" cy="66699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7" name="Shape 147"/>
              <p:cNvSpPr/>
              <p:nvPr/>
            </p:nvSpPr>
            <p:spPr>
              <a:xfrm>
                <a:off x="4674317" y="7595339"/>
                <a:ext cx="1534233" cy="5472518"/>
              </a:xfrm>
              <a:prstGeom prst="rect">
                <a:avLst/>
              </a:prstGeom>
              <a:gradFill>
                <a:gsLst>
                  <a:gs pos="0">
                    <a:srgbClr val="4B2600"/>
                  </a:gs>
                  <a:gs pos="50000">
                    <a:srgbClr val="0C0C0C"/>
                  </a:gs>
                  <a:gs pos="100000">
                    <a:srgbClr val="945200"/>
                  </a:gs>
                </a:gsLst>
                <a:lin ang="2700000" scaled="0"/>
              </a:gradFill>
              <a:ln cap="flat" cmpd="sng" w="12700">
                <a:solidFill>
                  <a:srgbClr val="42719C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48" name="Shape 148"/>
              <p:cNvPicPr preferRelativeResize="0"/>
              <p:nvPr/>
            </p:nvPicPr>
            <p:blipFill rotWithShape="1">
              <a:blip r:embed="rId14">
                <a:alphaModFix/>
              </a:blip>
              <a:srcRect b="0" l="0" r="0" t="0"/>
              <a:stretch/>
            </p:blipFill>
            <p:spPr>
              <a:xfrm>
                <a:off x="3850658" y="9097385"/>
                <a:ext cx="1198754" cy="110498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49" name="Shape 149"/>
              <p:cNvPicPr preferRelativeResize="0"/>
              <p:nvPr/>
            </p:nvPicPr>
            <p:blipFill rotWithShape="1">
              <a:blip r:embed="rId15">
                <a:alphaModFix/>
              </a:blip>
              <a:srcRect b="0" l="0" r="0" t="0"/>
              <a:stretch/>
            </p:blipFill>
            <p:spPr>
              <a:xfrm>
                <a:off x="4003837" y="9017477"/>
                <a:ext cx="666998" cy="66699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0" name="Shape 150"/>
              <p:cNvPicPr preferRelativeResize="0"/>
              <p:nvPr/>
            </p:nvPicPr>
            <p:blipFill rotWithShape="1">
              <a:blip r:embed="rId16">
                <a:alphaModFix/>
              </a:blip>
              <a:srcRect b="0" l="0" r="0" t="0"/>
              <a:stretch/>
            </p:blipFill>
            <p:spPr>
              <a:xfrm>
                <a:off x="4065169" y="9368377"/>
                <a:ext cx="1654728" cy="91820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1" name="Shape 151"/>
              <p:cNvPicPr preferRelativeResize="0"/>
              <p:nvPr/>
            </p:nvPicPr>
            <p:blipFill rotWithShape="1">
              <a:blip r:embed="rId17">
                <a:alphaModFix/>
              </a:blip>
              <a:srcRect b="0" l="0" r="0" t="0"/>
              <a:stretch/>
            </p:blipFill>
            <p:spPr>
              <a:xfrm flipH="1">
                <a:off x="4659694" y="10341007"/>
                <a:ext cx="890257" cy="67151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2" name="Shape 152"/>
              <p:cNvPicPr preferRelativeResize="0"/>
              <p:nvPr/>
            </p:nvPicPr>
            <p:blipFill rotWithShape="1">
              <a:blip r:embed="rId18">
                <a:alphaModFix/>
              </a:blip>
              <a:srcRect b="0" l="0" r="0" t="0"/>
              <a:stretch/>
            </p:blipFill>
            <p:spPr>
              <a:xfrm>
                <a:off x="4242282" y="9448775"/>
                <a:ext cx="732933" cy="84063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3" name="Shape 153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 rot="-155560">
                <a:off x="4532718" y="9615373"/>
                <a:ext cx="861598" cy="87918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4" name="Shape 154"/>
              <p:cNvPicPr preferRelativeResize="0"/>
              <p:nvPr/>
            </p:nvPicPr>
            <p:blipFill rotWithShape="1">
              <a:blip r:embed="rId15">
                <a:alphaModFix/>
              </a:blip>
              <a:srcRect b="0" l="0" r="0" t="0"/>
              <a:stretch/>
            </p:blipFill>
            <p:spPr>
              <a:xfrm>
                <a:off x="3874273" y="10484892"/>
                <a:ext cx="666998" cy="66699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5" name="Shape 155"/>
              <p:cNvPicPr preferRelativeResize="0"/>
              <p:nvPr/>
            </p:nvPicPr>
            <p:blipFill rotWithShape="1">
              <a:blip r:embed="rId19">
                <a:alphaModFix/>
              </a:blip>
              <a:srcRect b="0" l="0" r="0" t="0"/>
              <a:stretch/>
            </p:blipFill>
            <p:spPr>
              <a:xfrm>
                <a:off x="5299241" y="10061707"/>
                <a:ext cx="1204887" cy="115106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6" name="Shape 156"/>
              <p:cNvPicPr preferRelativeResize="0"/>
              <p:nvPr/>
            </p:nvPicPr>
            <p:blipFill rotWithShape="1">
              <a:blip r:embed="rId12">
                <a:alphaModFix/>
              </a:blip>
              <a:srcRect b="0" l="0" r="0" t="0"/>
              <a:stretch/>
            </p:blipFill>
            <p:spPr>
              <a:xfrm rot="820309">
                <a:off x="5817061" y="10305603"/>
                <a:ext cx="537016" cy="9121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7" name="Shape 157"/>
              <p:cNvPicPr preferRelativeResize="0"/>
              <p:nvPr/>
            </p:nvPicPr>
            <p:blipFill rotWithShape="1">
              <a:blip r:embed="rId20">
                <a:alphaModFix/>
              </a:blip>
              <a:srcRect b="0" l="0" r="0" t="0"/>
              <a:stretch/>
            </p:blipFill>
            <p:spPr>
              <a:xfrm rot="-4241228">
                <a:off x="5509458" y="10342804"/>
                <a:ext cx="705587" cy="11984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8" name="Shape 158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 rot="6829250">
                <a:off x="5070552" y="9911182"/>
                <a:ext cx="838745" cy="83874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59" name="Shape 159"/>
            <p:cNvPicPr preferRelativeResize="0"/>
            <p:nvPr/>
          </p:nvPicPr>
          <p:blipFill rotWithShape="1">
            <a:blip r:embed="rId21">
              <a:alphaModFix/>
            </a:blip>
            <a:srcRect b="0" l="0" r="0" t="0"/>
            <a:stretch/>
          </p:blipFill>
          <p:spPr>
            <a:xfrm>
              <a:off x="736600" y="6318500"/>
              <a:ext cx="1701799" cy="371855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" name="Shape 164"/>
          <p:cNvGrpSpPr/>
          <p:nvPr/>
        </p:nvGrpSpPr>
        <p:grpSpPr>
          <a:xfrm>
            <a:off x="3560761" y="2403925"/>
            <a:ext cx="18516600" cy="11409050"/>
            <a:chOff x="660400" y="1587499"/>
            <a:chExt cx="18516600" cy="11409050"/>
          </a:xfrm>
        </p:grpSpPr>
        <p:pic>
          <p:nvPicPr>
            <p:cNvPr id="165" name="Shape 16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85800" y="1587499"/>
              <a:ext cx="18491200" cy="112172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" name="Shape 16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245100" y="5156200"/>
              <a:ext cx="5650992" cy="3121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" name="Shape 16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918461" y="4902200"/>
              <a:ext cx="3706367" cy="3883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" name="Shape 16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36600" y="5404103"/>
              <a:ext cx="1701799" cy="371855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69" name="Shape 169"/>
            <p:cNvGrpSpPr/>
            <p:nvPr/>
          </p:nvGrpSpPr>
          <p:grpSpPr>
            <a:xfrm>
              <a:off x="14715888" y="7611796"/>
              <a:ext cx="2486866" cy="3154765"/>
              <a:chOff x="14111167" y="8657244"/>
              <a:chExt cx="2486866" cy="3154765"/>
            </a:xfrm>
          </p:grpSpPr>
          <p:pic>
            <p:nvPicPr>
              <p:cNvPr id="170" name="Shape 170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 rot="468860">
                <a:off x="15089616" y="8740624"/>
                <a:ext cx="1370982" cy="2115284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71" name="Shape 171"/>
              <p:cNvGrpSpPr/>
              <p:nvPr/>
            </p:nvGrpSpPr>
            <p:grpSpPr>
              <a:xfrm>
                <a:off x="14111167" y="9437435"/>
                <a:ext cx="2413411" cy="2374573"/>
                <a:chOff x="9611832" y="8741432"/>
                <a:chExt cx="4720855" cy="4102697"/>
              </a:xfrm>
            </p:grpSpPr>
            <p:sp>
              <p:nvSpPr>
                <p:cNvPr id="172" name="Shape 172"/>
                <p:cNvSpPr/>
                <p:nvPr/>
              </p:nvSpPr>
              <p:spPr>
                <a:xfrm>
                  <a:off x="9693546" y="9037674"/>
                  <a:ext cx="2496476" cy="2764465"/>
                </a:xfrm>
                <a:custGeom>
                  <a:pathLst>
                    <a:path extrusionOk="0" h="2764466" w="2509283">
                      <a:moveTo>
                        <a:pt x="0" y="0"/>
                      </a:moveTo>
                      <a:lnTo>
                        <a:pt x="2445488" y="1318438"/>
                      </a:lnTo>
                      <a:lnTo>
                        <a:pt x="2509283" y="2764466"/>
                      </a:lnTo>
                      <a:lnTo>
                        <a:pt x="0" y="8931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A3838"/>
                    </a:gs>
                    <a:gs pos="46000">
                      <a:srgbClr val="4B2600"/>
                    </a:gs>
                    <a:gs pos="100000">
                      <a:srgbClr val="0C0C0C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 cap="flat" cmpd="sng" w="12700">
                  <a:solidFill>
                    <a:srgbClr val="42719C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3" name="Shape 173"/>
                <p:cNvSpPr/>
                <p:nvPr/>
              </p:nvSpPr>
              <p:spPr>
                <a:xfrm>
                  <a:off x="12121117" y="9867014"/>
                  <a:ext cx="2105245" cy="2977115"/>
                </a:xfrm>
                <a:custGeom>
                  <a:pathLst>
                    <a:path extrusionOk="0" h="2977116" w="2105246">
                      <a:moveTo>
                        <a:pt x="0" y="595423"/>
                      </a:moveTo>
                      <a:lnTo>
                        <a:pt x="42530" y="2977116"/>
                      </a:lnTo>
                      <a:lnTo>
                        <a:pt x="2083981" y="1977656"/>
                      </a:lnTo>
                      <a:lnTo>
                        <a:pt x="2105246" y="0"/>
                      </a:lnTo>
                      <a:lnTo>
                        <a:pt x="42530" y="489098"/>
                      </a:lnTo>
                      <a:lnTo>
                        <a:pt x="0" y="595423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A3838"/>
                    </a:gs>
                    <a:gs pos="46000">
                      <a:srgbClr val="945200"/>
                    </a:gs>
                    <a:gs pos="100000">
                      <a:srgbClr val="4B2600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4" name="Shape 174"/>
                <p:cNvSpPr/>
                <p:nvPr/>
              </p:nvSpPr>
              <p:spPr>
                <a:xfrm rot="450083">
                  <a:off x="9675627" y="9930809"/>
                  <a:ext cx="531628" cy="446567"/>
                </a:xfrm>
                <a:custGeom>
                  <a:pathLst>
                    <a:path extrusionOk="0" h="446567" w="531628">
                      <a:moveTo>
                        <a:pt x="0" y="0"/>
                      </a:moveTo>
                      <a:lnTo>
                        <a:pt x="63795" y="446567"/>
                      </a:lnTo>
                      <a:lnTo>
                        <a:pt x="531628" y="31897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B2600"/>
                </a:soli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5" name="Shape 175"/>
                <p:cNvSpPr/>
                <p:nvPr/>
              </p:nvSpPr>
              <p:spPr>
                <a:xfrm>
                  <a:off x="9611832" y="8741432"/>
                  <a:ext cx="4720855" cy="1742269"/>
                </a:xfrm>
                <a:custGeom>
                  <a:pathLst>
                    <a:path extrusionOk="0" h="1573619" w="4720856">
                      <a:moveTo>
                        <a:pt x="0" y="212652"/>
                      </a:moveTo>
                      <a:lnTo>
                        <a:pt x="1637414" y="0"/>
                      </a:lnTo>
                      <a:lnTo>
                        <a:pt x="4720856" y="1020726"/>
                      </a:lnTo>
                      <a:lnTo>
                        <a:pt x="2615610" y="1573619"/>
                      </a:lnTo>
                      <a:lnTo>
                        <a:pt x="85061" y="276447"/>
                      </a:lnTo>
                      <a:lnTo>
                        <a:pt x="0" y="212652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A3838"/>
                    </a:gs>
                    <a:gs pos="46000">
                      <a:srgbClr val="945200"/>
                    </a:gs>
                    <a:gs pos="100000">
                      <a:srgbClr val="4B2600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176" name="Shape 176"/>
            <p:cNvGrpSpPr/>
            <p:nvPr/>
          </p:nvGrpSpPr>
          <p:grpSpPr>
            <a:xfrm>
              <a:off x="3189609" y="6311373"/>
              <a:ext cx="3560949" cy="5472518"/>
              <a:chOff x="3516353" y="7595339"/>
              <a:chExt cx="3560949" cy="5472518"/>
            </a:xfrm>
          </p:grpSpPr>
          <p:sp>
            <p:nvSpPr>
              <p:cNvPr id="177" name="Shape 177"/>
              <p:cNvSpPr/>
              <p:nvPr/>
            </p:nvSpPr>
            <p:spPr>
              <a:xfrm>
                <a:off x="5790328" y="10975075"/>
                <a:ext cx="1286974" cy="1815128"/>
              </a:xfrm>
              <a:prstGeom prst="rect">
                <a:avLst/>
              </a:prstGeom>
              <a:gradFill>
                <a:gsLst>
                  <a:gs pos="0">
                    <a:srgbClr val="4B2600"/>
                  </a:gs>
                  <a:gs pos="50000">
                    <a:srgbClr val="0C0C0C"/>
                  </a:gs>
                  <a:gs pos="100000">
                    <a:srgbClr val="945200"/>
                  </a:gs>
                </a:gsLst>
                <a:lin ang="2700000" scaled="0"/>
              </a:gradFill>
              <a:ln cap="flat" cmpd="sng" w="12700">
                <a:solidFill>
                  <a:srgbClr val="42719C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8" name="Shape 178"/>
              <p:cNvSpPr/>
              <p:nvPr/>
            </p:nvSpPr>
            <p:spPr>
              <a:xfrm>
                <a:off x="3516353" y="9678160"/>
                <a:ext cx="1421342" cy="1604212"/>
              </a:xfrm>
              <a:prstGeom prst="rect">
                <a:avLst/>
              </a:prstGeom>
              <a:gradFill>
                <a:gsLst>
                  <a:gs pos="0">
                    <a:srgbClr val="4B2600"/>
                  </a:gs>
                  <a:gs pos="50000">
                    <a:srgbClr val="0C0C0C"/>
                  </a:gs>
                  <a:gs pos="100000">
                    <a:srgbClr val="945200"/>
                  </a:gs>
                </a:gsLst>
                <a:lin ang="2700000" scaled="0"/>
              </a:gradFill>
              <a:ln cap="flat" cmpd="sng" w="12700">
                <a:solidFill>
                  <a:srgbClr val="42719C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79" name="Shape 179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 flipH="1">
                <a:off x="3638850" y="10510729"/>
                <a:ext cx="975879" cy="89954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0" name="Shape 180"/>
              <p:cNvPicPr preferRelativeResize="0"/>
              <p:nvPr/>
            </p:nvPicPr>
            <p:blipFill rotWithShape="1">
              <a:blip r:embed="rId9">
                <a:alphaModFix/>
              </a:blip>
              <a:srcRect b="0" l="0" r="0" t="0"/>
              <a:stretch/>
            </p:blipFill>
            <p:spPr>
              <a:xfrm rot="6829250">
                <a:off x="3963543" y="10848596"/>
                <a:ext cx="838745" cy="83874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1" name="Shape 181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5198321" y="11735717"/>
                <a:ext cx="557131" cy="63900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2" name="Shape 182"/>
              <p:cNvPicPr preferRelativeResize="0"/>
              <p:nvPr/>
            </p:nvPicPr>
            <p:blipFill rotWithShape="1">
              <a:blip r:embed="rId11">
                <a:alphaModFix/>
              </a:blip>
              <a:srcRect b="0" l="0" r="0" t="0"/>
              <a:stretch/>
            </p:blipFill>
            <p:spPr>
              <a:xfrm rot="3109968">
                <a:off x="4194365" y="10892892"/>
                <a:ext cx="861598" cy="87918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3" name="Shape 183"/>
              <p:cNvPicPr preferRelativeResize="0"/>
              <p:nvPr/>
            </p:nvPicPr>
            <p:blipFill rotWithShape="1">
              <a:blip r:embed="rId12">
                <a:alphaModFix/>
              </a:blip>
              <a:srcRect b="0" l="0" r="0" t="0"/>
              <a:stretch/>
            </p:blipFill>
            <p:spPr>
              <a:xfrm rot="-4241228">
                <a:off x="4723285" y="11087382"/>
                <a:ext cx="705587" cy="11984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4" name="Shape 184"/>
              <p:cNvPicPr preferRelativeResize="0"/>
              <p:nvPr/>
            </p:nvPicPr>
            <p:blipFill rotWithShape="1">
              <a:blip r:embed="rId13">
                <a:alphaModFix/>
              </a:blip>
              <a:srcRect b="0" l="0" r="0" t="0"/>
              <a:stretch/>
            </p:blipFill>
            <p:spPr>
              <a:xfrm rot="820309">
                <a:off x="4986202" y="11267283"/>
                <a:ext cx="537016" cy="9121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5" name="Shape 185"/>
              <p:cNvPicPr preferRelativeResize="0"/>
              <p:nvPr/>
            </p:nvPicPr>
            <p:blipFill rotWithShape="1">
              <a:blip r:embed="rId14">
                <a:alphaModFix/>
              </a:blip>
              <a:srcRect b="0" l="0" r="0" t="0"/>
              <a:stretch/>
            </p:blipFill>
            <p:spPr>
              <a:xfrm rot="1198666">
                <a:off x="4730054" y="11720239"/>
                <a:ext cx="666997" cy="66699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86" name="Shape 186"/>
              <p:cNvSpPr/>
              <p:nvPr/>
            </p:nvSpPr>
            <p:spPr>
              <a:xfrm>
                <a:off x="4674317" y="7595339"/>
                <a:ext cx="1534233" cy="5472518"/>
              </a:xfrm>
              <a:prstGeom prst="rect">
                <a:avLst/>
              </a:prstGeom>
              <a:gradFill>
                <a:gsLst>
                  <a:gs pos="0">
                    <a:srgbClr val="4B2600"/>
                  </a:gs>
                  <a:gs pos="50000">
                    <a:srgbClr val="0C0C0C"/>
                  </a:gs>
                  <a:gs pos="100000">
                    <a:srgbClr val="945200"/>
                  </a:gs>
                </a:gsLst>
                <a:lin ang="2700000" scaled="0"/>
              </a:gradFill>
              <a:ln cap="flat" cmpd="sng" w="12700">
                <a:solidFill>
                  <a:srgbClr val="42719C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87" name="Shape 187"/>
              <p:cNvPicPr preferRelativeResize="0"/>
              <p:nvPr/>
            </p:nvPicPr>
            <p:blipFill rotWithShape="1">
              <a:blip r:embed="rId15">
                <a:alphaModFix/>
              </a:blip>
              <a:srcRect b="0" l="0" r="0" t="0"/>
              <a:stretch/>
            </p:blipFill>
            <p:spPr>
              <a:xfrm>
                <a:off x="3850658" y="9097385"/>
                <a:ext cx="1198754" cy="110498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8" name="Shape 188"/>
              <p:cNvPicPr preferRelativeResize="0"/>
              <p:nvPr/>
            </p:nvPicPr>
            <p:blipFill rotWithShape="1">
              <a:blip r:embed="rId16">
                <a:alphaModFix/>
              </a:blip>
              <a:srcRect b="0" l="0" r="0" t="0"/>
              <a:stretch/>
            </p:blipFill>
            <p:spPr>
              <a:xfrm>
                <a:off x="4003837" y="9017477"/>
                <a:ext cx="666998" cy="66699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9" name="Shape 189"/>
              <p:cNvPicPr preferRelativeResize="0"/>
              <p:nvPr/>
            </p:nvPicPr>
            <p:blipFill rotWithShape="1">
              <a:blip r:embed="rId17">
                <a:alphaModFix/>
              </a:blip>
              <a:srcRect b="0" l="0" r="0" t="0"/>
              <a:stretch/>
            </p:blipFill>
            <p:spPr>
              <a:xfrm>
                <a:off x="4065169" y="9368377"/>
                <a:ext cx="1654728" cy="91820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0" name="Shape 190"/>
              <p:cNvPicPr preferRelativeResize="0"/>
              <p:nvPr/>
            </p:nvPicPr>
            <p:blipFill rotWithShape="1">
              <a:blip r:embed="rId18">
                <a:alphaModFix/>
              </a:blip>
              <a:srcRect b="0" l="0" r="0" t="0"/>
              <a:stretch/>
            </p:blipFill>
            <p:spPr>
              <a:xfrm flipH="1">
                <a:off x="4659694" y="10341007"/>
                <a:ext cx="890257" cy="67151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1" name="Shape 191"/>
              <p:cNvPicPr preferRelativeResize="0"/>
              <p:nvPr/>
            </p:nvPicPr>
            <p:blipFill rotWithShape="1">
              <a:blip r:embed="rId19">
                <a:alphaModFix/>
              </a:blip>
              <a:srcRect b="0" l="0" r="0" t="0"/>
              <a:stretch/>
            </p:blipFill>
            <p:spPr>
              <a:xfrm>
                <a:off x="4242282" y="9448775"/>
                <a:ext cx="732933" cy="84063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2" name="Shape 192"/>
              <p:cNvPicPr preferRelativeResize="0"/>
              <p:nvPr/>
            </p:nvPicPr>
            <p:blipFill rotWithShape="1">
              <a:blip r:embed="rId11">
                <a:alphaModFix/>
              </a:blip>
              <a:srcRect b="0" l="0" r="0" t="0"/>
              <a:stretch/>
            </p:blipFill>
            <p:spPr>
              <a:xfrm rot="-155560">
                <a:off x="4532718" y="9615373"/>
                <a:ext cx="861598" cy="87918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3" name="Shape 193"/>
              <p:cNvPicPr preferRelativeResize="0"/>
              <p:nvPr/>
            </p:nvPicPr>
            <p:blipFill rotWithShape="1">
              <a:blip r:embed="rId16">
                <a:alphaModFix/>
              </a:blip>
              <a:srcRect b="0" l="0" r="0" t="0"/>
              <a:stretch/>
            </p:blipFill>
            <p:spPr>
              <a:xfrm>
                <a:off x="3874273" y="10484892"/>
                <a:ext cx="666998" cy="66699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4" name="Shape 194"/>
              <p:cNvPicPr preferRelativeResize="0"/>
              <p:nvPr/>
            </p:nvPicPr>
            <p:blipFill rotWithShape="1">
              <a:blip r:embed="rId20">
                <a:alphaModFix/>
              </a:blip>
              <a:srcRect b="0" l="0" r="0" t="0"/>
              <a:stretch/>
            </p:blipFill>
            <p:spPr>
              <a:xfrm>
                <a:off x="5299241" y="10061707"/>
                <a:ext cx="1204887" cy="115106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5" name="Shape 195"/>
              <p:cNvPicPr preferRelativeResize="0"/>
              <p:nvPr/>
            </p:nvPicPr>
            <p:blipFill rotWithShape="1">
              <a:blip r:embed="rId13">
                <a:alphaModFix/>
              </a:blip>
              <a:srcRect b="0" l="0" r="0" t="0"/>
              <a:stretch/>
            </p:blipFill>
            <p:spPr>
              <a:xfrm rot="820309">
                <a:off x="5817061" y="10305603"/>
                <a:ext cx="537016" cy="9121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6" name="Shape 196"/>
              <p:cNvPicPr preferRelativeResize="0"/>
              <p:nvPr/>
            </p:nvPicPr>
            <p:blipFill rotWithShape="1">
              <a:blip r:embed="rId21">
                <a:alphaModFix/>
              </a:blip>
              <a:srcRect b="0" l="0" r="0" t="0"/>
              <a:stretch/>
            </p:blipFill>
            <p:spPr>
              <a:xfrm rot="-4241228">
                <a:off x="5509458" y="10342804"/>
                <a:ext cx="705587" cy="11984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7" name="Shape 197"/>
              <p:cNvPicPr preferRelativeResize="0"/>
              <p:nvPr/>
            </p:nvPicPr>
            <p:blipFill rotWithShape="1">
              <a:blip r:embed="rId9">
                <a:alphaModFix/>
              </a:blip>
              <a:srcRect b="0" l="0" r="0" t="0"/>
              <a:stretch/>
            </p:blipFill>
            <p:spPr>
              <a:xfrm rot="6829250">
                <a:off x="5070552" y="9911182"/>
                <a:ext cx="838745" cy="83874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98" name="Shape 198"/>
            <p:cNvSpPr/>
            <p:nvPr/>
          </p:nvSpPr>
          <p:spPr>
            <a:xfrm>
              <a:off x="660400" y="1600200"/>
              <a:ext cx="18516599" cy="11150599"/>
            </a:xfrm>
            <a:custGeom>
              <a:pathLst>
                <a:path extrusionOk="0" h="11150600" w="18516600">
                  <a:moveTo>
                    <a:pt x="50800" y="1092200"/>
                  </a:moveTo>
                  <a:lnTo>
                    <a:pt x="11811000" y="0"/>
                  </a:lnTo>
                  <a:lnTo>
                    <a:pt x="18516600" y="3352800"/>
                  </a:lnTo>
                  <a:lnTo>
                    <a:pt x="18465800" y="9372600"/>
                  </a:lnTo>
                  <a:lnTo>
                    <a:pt x="6629400" y="11150600"/>
                  </a:lnTo>
                  <a:lnTo>
                    <a:pt x="0" y="6959600"/>
                  </a:lnTo>
                  <a:lnTo>
                    <a:pt x="50800" y="1092200"/>
                  </a:lnTo>
                  <a:close/>
                </a:path>
              </a:pathLst>
            </a:custGeom>
            <a:solidFill>
              <a:schemeClr val="lt1">
                <a:alpha val="40000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660400" y="1587499"/>
              <a:ext cx="18516599" cy="11150599"/>
            </a:xfrm>
            <a:custGeom>
              <a:pathLst>
                <a:path extrusionOk="0" h="11150600" w="18516600">
                  <a:moveTo>
                    <a:pt x="50800" y="1092200"/>
                  </a:moveTo>
                  <a:lnTo>
                    <a:pt x="11811000" y="0"/>
                  </a:lnTo>
                  <a:lnTo>
                    <a:pt x="18516600" y="3352800"/>
                  </a:lnTo>
                  <a:lnTo>
                    <a:pt x="18465800" y="9372600"/>
                  </a:lnTo>
                  <a:lnTo>
                    <a:pt x="6629400" y="11150600"/>
                  </a:lnTo>
                  <a:lnTo>
                    <a:pt x="0" y="6959600"/>
                  </a:lnTo>
                  <a:lnTo>
                    <a:pt x="50800" y="1092200"/>
                  </a:lnTo>
                  <a:close/>
                </a:path>
              </a:pathLst>
            </a:custGeom>
            <a:solidFill>
              <a:schemeClr val="lt1">
                <a:alpha val="40000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00" name="Shape 200"/>
            <p:cNvPicPr preferRelativeResize="0"/>
            <p:nvPr/>
          </p:nvPicPr>
          <p:blipFill rotWithShape="1">
            <a:blip r:embed="rId22">
              <a:alphaModFix/>
            </a:blip>
            <a:srcRect b="0" l="0" r="0" t="0"/>
            <a:stretch/>
          </p:blipFill>
          <p:spPr>
            <a:xfrm>
              <a:off x="5927653" y="8927197"/>
              <a:ext cx="11471345" cy="40693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1" name="Shape 201"/>
            <p:cNvSpPr txBox="1"/>
            <p:nvPr/>
          </p:nvSpPr>
          <p:spPr>
            <a:xfrm rot="-338866">
              <a:off x="7547932" y="8835675"/>
              <a:ext cx="4024568" cy="5895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s-ES" sz="3231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SILLAS SOBRANTES </a:t>
              </a:r>
            </a:p>
          </p:txBody>
        </p:sp>
      </p:grpSp>
      <p:cxnSp>
        <p:nvCxnSpPr>
          <p:cNvPr id="202" name="Shape 202"/>
          <p:cNvCxnSpPr/>
          <p:nvPr/>
        </p:nvCxnSpPr>
        <p:spPr>
          <a:xfrm flipH="1" rot="10800000">
            <a:off x="3651478" y="1877461"/>
            <a:ext cx="18338594" cy="19659"/>
          </a:xfrm>
          <a:prstGeom prst="straightConnector1">
            <a:avLst/>
          </a:prstGeom>
          <a:noFill/>
          <a:ln cap="flat" cmpd="sng" w="25400">
            <a:solidFill>
              <a:srgbClr val="945200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03" name="Shape 203"/>
          <p:cNvSpPr/>
          <p:nvPr/>
        </p:nvSpPr>
        <p:spPr>
          <a:xfrm>
            <a:off x="3640680" y="692220"/>
            <a:ext cx="18440105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0" baseline="0" i="1" lang="es-ES" sz="3600" u="none" cap="none" strike="noStrike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rPr>
              <a:t>Hay que ligar la distribución de los cuerpos, la disposición espacial del aparato de producción y las diferentes formas de actividad en la distribución de los "puestos".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Shape 208"/>
          <p:cNvGrpSpPr/>
          <p:nvPr/>
        </p:nvGrpSpPr>
        <p:grpSpPr>
          <a:xfrm>
            <a:off x="3560761" y="2414588"/>
            <a:ext cx="18559237" cy="11431043"/>
            <a:chOff x="660400" y="1565505"/>
            <a:chExt cx="18559237" cy="11431043"/>
          </a:xfrm>
        </p:grpSpPr>
        <p:pic>
          <p:nvPicPr>
            <p:cNvPr id="209" name="Shape 20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85800" y="1587499"/>
              <a:ext cx="18491200" cy="112172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" name="Shape 21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245100" y="5156200"/>
              <a:ext cx="5650992" cy="3121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" name="Shape 21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918461" y="4902200"/>
              <a:ext cx="3706367" cy="3883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2" name="Shape 21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36600" y="5404103"/>
              <a:ext cx="1701799" cy="371855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13" name="Shape 213"/>
            <p:cNvGrpSpPr/>
            <p:nvPr/>
          </p:nvGrpSpPr>
          <p:grpSpPr>
            <a:xfrm>
              <a:off x="14715888" y="7611796"/>
              <a:ext cx="2486866" cy="3154765"/>
              <a:chOff x="14111167" y="8657244"/>
              <a:chExt cx="2486866" cy="3154765"/>
            </a:xfrm>
          </p:grpSpPr>
          <p:pic>
            <p:nvPicPr>
              <p:cNvPr id="214" name="Shape 214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 rot="468860">
                <a:off x="15089616" y="8740624"/>
                <a:ext cx="1370982" cy="2115284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215" name="Shape 215"/>
              <p:cNvGrpSpPr/>
              <p:nvPr/>
            </p:nvGrpSpPr>
            <p:grpSpPr>
              <a:xfrm>
                <a:off x="14111167" y="9437435"/>
                <a:ext cx="2413411" cy="2374573"/>
                <a:chOff x="9611832" y="8741432"/>
                <a:chExt cx="4720855" cy="4102697"/>
              </a:xfrm>
            </p:grpSpPr>
            <p:sp>
              <p:nvSpPr>
                <p:cNvPr id="216" name="Shape 216"/>
                <p:cNvSpPr/>
                <p:nvPr/>
              </p:nvSpPr>
              <p:spPr>
                <a:xfrm>
                  <a:off x="9693546" y="9037674"/>
                  <a:ext cx="2496476" cy="2764465"/>
                </a:xfrm>
                <a:custGeom>
                  <a:pathLst>
                    <a:path extrusionOk="0" h="2764466" w="2509283">
                      <a:moveTo>
                        <a:pt x="0" y="0"/>
                      </a:moveTo>
                      <a:lnTo>
                        <a:pt x="2445488" y="1318438"/>
                      </a:lnTo>
                      <a:lnTo>
                        <a:pt x="2509283" y="2764466"/>
                      </a:lnTo>
                      <a:lnTo>
                        <a:pt x="0" y="8931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A3838"/>
                    </a:gs>
                    <a:gs pos="46000">
                      <a:srgbClr val="4B2600"/>
                    </a:gs>
                    <a:gs pos="100000">
                      <a:srgbClr val="0C0C0C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 cap="flat" cmpd="sng" w="12700">
                  <a:solidFill>
                    <a:srgbClr val="42719C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7" name="Shape 217"/>
                <p:cNvSpPr/>
                <p:nvPr/>
              </p:nvSpPr>
              <p:spPr>
                <a:xfrm>
                  <a:off x="12121117" y="9867014"/>
                  <a:ext cx="2105245" cy="2977115"/>
                </a:xfrm>
                <a:custGeom>
                  <a:pathLst>
                    <a:path extrusionOk="0" h="2977116" w="2105246">
                      <a:moveTo>
                        <a:pt x="0" y="595423"/>
                      </a:moveTo>
                      <a:lnTo>
                        <a:pt x="42530" y="2977116"/>
                      </a:lnTo>
                      <a:lnTo>
                        <a:pt x="2083981" y="1977656"/>
                      </a:lnTo>
                      <a:lnTo>
                        <a:pt x="2105246" y="0"/>
                      </a:lnTo>
                      <a:lnTo>
                        <a:pt x="42530" y="489098"/>
                      </a:lnTo>
                      <a:lnTo>
                        <a:pt x="0" y="595423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A3838"/>
                    </a:gs>
                    <a:gs pos="46000">
                      <a:srgbClr val="945200"/>
                    </a:gs>
                    <a:gs pos="100000">
                      <a:srgbClr val="4B2600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8" name="Shape 218"/>
                <p:cNvSpPr/>
                <p:nvPr/>
              </p:nvSpPr>
              <p:spPr>
                <a:xfrm rot="450083">
                  <a:off x="9675627" y="9930809"/>
                  <a:ext cx="531628" cy="446567"/>
                </a:xfrm>
                <a:custGeom>
                  <a:pathLst>
                    <a:path extrusionOk="0" h="446567" w="531628">
                      <a:moveTo>
                        <a:pt x="0" y="0"/>
                      </a:moveTo>
                      <a:lnTo>
                        <a:pt x="63795" y="446567"/>
                      </a:lnTo>
                      <a:lnTo>
                        <a:pt x="531628" y="31897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B2600"/>
                </a:soli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9" name="Shape 219"/>
                <p:cNvSpPr/>
                <p:nvPr/>
              </p:nvSpPr>
              <p:spPr>
                <a:xfrm>
                  <a:off x="9611832" y="8741432"/>
                  <a:ext cx="4720855" cy="1742269"/>
                </a:xfrm>
                <a:custGeom>
                  <a:pathLst>
                    <a:path extrusionOk="0" h="1573619" w="4720856">
                      <a:moveTo>
                        <a:pt x="0" y="212652"/>
                      </a:moveTo>
                      <a:lnTo>
                        <a:pt x="1637414" y="0"/>
                      </a:lnTo>
                      <a:lnTo>
                        <a:pt x="4720856" y="1020726"/>
                      </a:lnTo>
                      <a:lnTo>
                        <a:pt x="2615610" y="1573619"/>
                      </a:lnTo>
                      <a:lnTo>
                        <a:pt x="85061" y="276447"/>
                      </a:lnTo>
                      <a:lnTo>
                        <a:pt x="0" y="212652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A3838"/>
                    </a:gs>
                    <a:gs pos="46000">
                      <a:srgbClr val="945200"/>
                    </a:gs>
                    <a:gs pos="100000">
                      <a:srgbClr val="4B2600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pic>
          <p:nvPicPr>
            <p:cNvPr id="220" name="Shape 220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2437022" y="6665846"/>
              <a:ext cx="1195072" cy="1195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1" name="Shape 221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16756518" y="9516642"/>
              <a:ext cx="1229388" cy="12293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2" name="Shape 222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5927653" y="8927197"/>
              <a:ext cx="11471345" cy="40693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3" name="Shape 223"/>
            <p:cNvSpPr/>
            <p:nvPr/>
          </p:nvSpPr>
          <p:spPr>
            <a:xfrm>
              <a:off x="703037" y="1638299"/>
              <a:ext cx="18516599" cy="11150599"/>
            </a:xfrm>
            <a:custGeom>
              <a:pathLst>
                <a:path extrusionOk="0" h="11150600" w="18516600">
                  <a:moveTo>
                    <a:pt x="50800" y="1092200"/>
                  </a:moveTo>
                  <a:lnTo>
                    <a:pt x="11811000" y="0"/>
                  </a:lnTo>
                  <a:lnTo>
                    <a:pt x="18516600" y="3352800"/>
                  </a:lnTo>
                  <a:lnTo>
                    <a:pt x="18465800" y="9372600"/>
                  </a:lnTo>
                  <a:lnTo>
                    <a:pt x="6629400" y="11150600"/>
                  </a:lnTo>
                  <a:lnTo>
                    <a:pt x="0" y="6959600"/>
                  </a:lnTo>
                  <a:lnTo>
                    <a:pt x="50800" y="1092200"/>
                  </a:lnTo>
                  <a:close/>
                </a:path>
              </a:pathLst>
            </a:custGeom>
            <a:solidFill>
              <a:schemeClr val="lt1">
                <a:alpha val="40000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660400" y="1565505"/>
              <a:ext cx="18516599" cy="11150599"/>
            </a:xfrm>
            <a:custGeom>
              <a:pathLst>
                <a:path extrusionOk="0" h="11150600" w="18516600">
                  <a:moveTo>
                    <a:pt x="50800" y="1092200"/>
                  </a:moveTo>
                  <a:lnTo>
                    <a:pt x="11811000" y="0"/>
                  </a:lnTo>
                  <a:lnTo>
                    <a:pt x="18516600" y="3352800"/>
                  </a:lnTo>
                  <a:lnTo>
                    <a:pt x="18465800" y="9372600"/>
                  </a:lnTo>
                  <a:lnTo>
                    <a:pt x="6629400" y="11150600"/>
                  </a:lnTo>
                  <a:lnTo>
                    <a:pt x="0" y="6959600"/>
                  </a:lnTo>
                  <a:lnTo>
                    <a:pt x="50800" y="1092200"/>
                  </a:lnTo>
                  <a:close/>
                </a:path>
              </a:pathLst>
            </a:custGeom>
            <a:solidFill>
              <a:schemeClr val="lt1">
                <a:alpha val="40000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25" name="Shape 225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3174816" y="7764353"/>
              <a:ext cx="3834384" cy="384047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6" name="Shape 226"/>
            <p:cNvSpPr/>
            <p:nvPr/>
          </p:nvSpPr>
          <p:spPr>
            <a:xfrm>
              <a:off x="691806" y="1625084"/>
              <a:ext cx="18516599" cy="11150599"/>
            </a:xfrm>
            <a:custGeom>
              <a:pathLst>
                <a:path extrusionOk="0" h="11150600" w="18516600">
                  <a:moveTo>
                    <a:pt x="50800" y="1092200"/>
                  </a:moveTo>
                  <a:lnTo>
                    <a:pt x="11811000" y="0"/>
                  </a:lnTo>
                  <a:lnTo>
                    <a:pt x="18516600" y="3352800"/>
                  </a:lnTo>
                  <a:lnTo>
                    <a:pt x="18465800" y="9372600"/>
                  </a:lnTo>
                  <a:lnTo>
                    <a:pt x="6629400" y="11150600"/>
                  </a:lnTo>
                  <a:lnTo>
                    <a:pt x="0" y="6959600"/>
                  </a:lnTo>
                  <a:lnTo>
                    <a:pt x="50800" y="1092200"/>
                  </a:lnTo>
                  <a:close/>
                </a:path>
              </a:pathLst>
            </a:custGeom>
            <a:solidFill>
              <a:schemeClr val="lt1">
                <a:alpha val="40000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27" name="Shape 227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1588500" y="8280399"/>
              <a:ext cx="1689100" cy="1729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8" name="Shape 228"/>
            <p:cNvPicPr preferRelativeResize="0"/>
            <p:nvPr/>
          </p:nvPicPr>
          <p:blipFill rotWithShape="1">
            <a:blip r:embed="rId13">
              <a:alphaModFix/>
            </a:blip>
            <a:srcRect b="-5632" l="0" r="0" t="0"/>
            <a:stretch/>
          </p:blipFill>
          <p:spPr>
            <a:xfrm>
              <a:off x="6857946" y="6754578"/>
              <a:ext cx="3060773" cy="15766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9" name="Shape 229"/>
            <p:cNvPicPr preferRelativeResize="0"/>
            <p:nvPr/>
          </p:nvPicPr>
          <p:blipFill rotWithShape="1">
            <a:blip r:embed="rId14">
              <a:alphaModFix/>
            </a:blip>
            <a:srcRect b="0" l="0" r="0" t="0"/>
            <a:stretch/>
          </p:blipFill>
          <p:spPr>
            <a:xfrm>
              <a:off x="4411080" y="6780396"/>
              <a:ext cx="10600318" cy="407970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0" name="Shape 230"/>
            <p:cNvSpPr txBox="1"/>
            <p:nvPr/>
          </p:nvSpPr>
          <p:spPr>
            <a:xfrm rot="-338866">
              <a:off x="3003142" y="7027997"/>
              <a:ext cx="4024568" cy="5895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s-ES" sz="3231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MESAS DE CASTIGO</a:t>
              </a:r>
            </a:p>
          </p:txBody>
        </p:sp>
      </p:grpSp>
      <p:sp>
        <p:nvSpPr>
          <p:cNvPr id="231" name="Shape 231"/>
          <p:cNvSpPr/>
          <p:nvPr/>
        </p:nvSpPr>
        <p:spPr>
          <a:xfrm>
            <a:off x="3636962" y="623477"/>
            <a:ext cx="184404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b="0" baseline="0" i="1" lang="es-ES" sz="3600" u="none" cap="none" strike="noStrike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rPr>
              <a:t>Ha hecho funcionar el espacio escolar como una máquina de aprender, pero también de vigilar, de jerarquizar, de recompensar.</a:t>
            </a:r>
          </a:p>
        </p:txBody>
      </p:sp>
      <p:cxnSp>
        <p:nvCxnSpPr>
          <p:cNvPr id="232" name="Shape 232"/>
          <p:cNvCxnSpPr/>
          <p:nvPr/>
        </p:nvCxnSpPr>
        <p:spPr>
          <a:xfrm>
            <a:off x="3880076" y="1868091"/>
            <a:ext cx="18197286" cy="0"/>
          </a:xfrm>
          <a:prstGeom prst="straightConnector1">
            <a:avLst/>
          </a:prstGeom>
          <a:noFill/>
          <a:ln cap="flat" cmpd="sng" w="25400">
            <a:solidFill>
              <a:srgbClr val="945200"/>
            </a:solidFill>
            <a:prstDash val="solid"/>
            <a:miter/>
            <a:headEnd len="med" w="med" type="none"/>
            <a:tailEnd len="med" w="med" type="none"/>
          </a:ln>
        </p:spPr>
      </p:cxn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/>
          <p:nvPr/>
        </p:nvSpPr>
        <p:spPr>
          <a:xfrm>
            <a:off x="3586162" y="821337"/>
            <a:ext cx="18491199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b="0" baseline="0" i="1" lang="es-ES" sz="3600" u="none" cap="none" strike="noStrike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rPr>
              <a:t>Es preciso anular los efectos de las distribuciones indecisas, la desaparición incontrolada de los individuos, su circulación difusa, su coagulación inutilizable y peligrosa.</a:t>
            </a:r>
          </a:p>
        </p:txBody>
      </p:sp>
      <p:cxnSp>
        <p:nvCxnSpPr>
          <p:cNvPr id="238" name="Shape 238"/>
          <p:cNvCxnSpPr/>
          <p:nvPr/>
        </p:nvCxnSpPr>
        <p:spPr>
          <a:xfrm>
            <a:off x="3880076" y="1998719"/>
            <a:ext cx="18197286" cy="0"/>
          </a:xfrm>
          <a:prstGeom prst="straightConnector1">
            <a:avLst/>
          </a:prstGeom>
          <a:noFill/>
          <a:ln cap="flat" cmpd="sng" w="25400">
            <a:solidFill>
              <a:srgbClr val="945200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239" name="Shape 239"/>
          <p:cNvGrpSpPr/>
          <p:nvPr/>
        </p:nvGrpSpPr>
        <p:grpSpPr>
          <a:xfrm>
            <a:off x="3586161" y="2795808"/>
            <a:ext cx="18491200" cy="11441708"/>
            <a:chOff x="685800" y="2795808"/>
            <a:chExt cx="18491200" cy="11441708"/>
          </a:xfrm>
        </p:grpSpPr>
        <p:pic>
          <p:nvPicPr>
            <p:cNvPr id="240" name="Shape 24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85800" y="2795808"/>
              <a:ext cx="18491200" cy="112172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1" name="Shape 24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310414" y="6527794"/>
              <a:ext cx="5650992" cy="3121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2" name="Shape 24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983775" y="6273794"/>
              <a:ext cx="3706367" cy="3883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" name="Shape 24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801914" y="6775697"/>
              <a:ext cx="1701799" cy="371855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44" name="Shape 244"/>
            <p:cNvGrpSpPr/>
            <p:nvPr/>
          </p:nvGrpSpPr>
          <p:grpSpPr>
            <a:xfrm>
              <a:off x="14356661" y="8656820"/>
              <a:ext cx="2486866" cy="3154765"/>
              <a:chOff x="14111167" y="8657244"/>
              <a:chExt cx="2486866" cy="3154765"/>
            </a:xfrm>
          </p:grpSpPr>
          <p:pic>
            <p:nvPicPr>
              <p:cNvPr id="245" name="Shape 245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 rot="468860">
                <a:off x="15089616" y="8740624"/>
                <a:ext cx="1370982" cy="2115284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246" name="Shape 246"/>
              <p:cNvGrpSpPr/>
              <p:nvPr/>
            </p:nvGrpSpPr>
            <p:grpSpPr>
              <a:xfrm>
                <a:off x="14111167" y="9437435"/>
                <a:ext cx="2413411" cy="2374573"/>
                <a:chOff x="9611832" y="8741432"/>
                <a:chExt cx="4720855" cy="4102697"/>
              </a:xfrm>
            </p:grpSpPr>
            <p:sp>
              <p:nvSpPr>
                <p:cNvPr id="247" name="Shape 247"/>
                <p:cNvSpPr/>
                <p:nvPr/>
              </p:nvSpPr>
              <p:spPr>
                <a:xfrm>
                  <a:off x="9693546" y="9037674"/>
                  <a:ext cx="2496476" cy="2764465"/>
                </a:xfrm>
                <a:custGeom>
                  <a:pathLst>
                    <a:path extrusionOk="0" h="2764466" w="2509283">
                      <a:moveTo>
                        <a:pt x="0" y="0"/>
                      </a:moveTo>
                      <a:lnTo>
                        <a:pt x="2445488" y="1318438"/>
                      </a:lnTo>
                      <a:lnTo>
                        <a:pt x="2509283" y="2764466"/>
                      </a:lnTo>
                      <a:lnTo>
                        <a:pt x="0" y="8931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A3838"/>
                    </a:gs>
                    <a:gs pos="46000">
                      <a:srgbClr val="4B2600"/>
                    </a:gs>
                    <a:gs pos="100000">
                      <a:srgbClr val="0C0C0C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 cap="flat" cmpd="sng" w="12700">
                  <a:solidFill>
                    <a:srgbClr val="42719C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8" name="Shape 248"/>
                <p:cNvSpPr/>
                <p:nvPr/>
              </p:nvSpPr>
              <p:spPr>
                <a:xfrm>
                  <a:off x="12121117" y="9867014"/>
                  <a:ext cx="2105245" cy="2977115"/>
                </a:xfrm>
                <a:custGeom>
                  <a:pathLst>
                    <a:path extrusionOk="0" h="2977116" w="2105246">
                      <a:moveTo>
                        <a:pt x="0" y="595423"/>
                      </a:moveTo>
                      <a:lnTo>
                        <a:pt x="42530" y="2977116"/>
                      </a:lnTo>
                      <a:lnTo>
                        <a:pt x="2083981" y="1977656"/>
                      </a:lnTo>
                      <a:lnTo>
                        <a:pt x="2105246" y="0"/>
                      </a:lnTo>
                      <a:lnTo>
                        <a:pt x="42530" y="489098"/>
                      </a:lnTo>
                      <a:lnTo>
                        <a:pt x="0" y="595423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A3838"/>
                    </a:gs>
                    <a:gs pos="46000">
                      <a:srgbClr val="945200"/>
                    </a:gs>
                    <a:gs pos="100000">
                      <a:srgbClr val="4B2600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9" name="Shape 249"/>
                <p:cNvSpPr/>
                <p:nvPr/>
              </p:nvSpPr>
              <p:spPr>
                <a:xfrm rot="450083">
                  <a:off x="9675627" y="9930809"/>
                  <a:ext cx="531628" cy="446567"/>
                </a:xfrm>
                <a:custGeom>
                  <a:pathLst>
                    <a:path extrusionOk="0" h="446567" w="531628">
                      <a:moveTo>
                        <a:pt x="0" y="0"/>
                      </a:moveTo>
                      <a:lnTo>
                        <a:pt x="63795" y="446567"/>
                      </a:lnTo>
                      <a:lnTo>
                        <a:pt x="531628" y="31897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B2600"/>
                </a:soli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0" name="Shape 250"/>
                <p:cNvSpPr/>
                <p:nvPr/>
              </p:nvSpPr>
              <p:spPr>
                <a:xfrm>
                  <a:off x="9611832" y="8741432"/>
                  <a:ext cx="4720855" cy="1742269"/>
                </a:xfrm>
                <a:custGeom>
                  <a:pathLst>
                    <a:path extrusionOk="0" h="1573619" w="4720856">
                      <a:moveTo>
                        <a:pt x="0" y="212652"/>
                      </a:moveTo>
                      <a:lnTo>
                        <a:pt x="1637414" y="0"/>
                      </a:lnTo>
                      <a:lnTo>
                        <a:pt x="4720856" y="1020726"/>
                      </a:lnTo>
                      <a:lnTo>
                        <a:pt x="2615610" y="1573619"/>
                      </a:lnTo>
                      <a:lnTo>
                        <a:pt x="85061" y="276447"/>
                      </a:lnTo>
                      <a:lnTo>
                        <a:pt x="0" y="212652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A3838"/>
                    </a:gs>
                    <a:gs pos="46000">
                      <a:srgbClr val="945200"/>
                    </a:gs>
                    <a:gs pos="100000">
                      <a:srgbClr val="4B2600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251" name="Shape 251"/>
            <p:cNvGrpSpPr/>
            <p:nvPr/>
          </p:nvGrpSpPr>
          <p:grpSpPr>
            <a:xfrm>
              <a:off x="3581493" y="7682967"/>
              <a:ext cx="3560949" cy="5472518"/>
              <a:chOff x="3516353" y="7595339"/>
              <a:chExt cx="3560949" cy="5472518"/>
            </a:xfrm>
          </p:grpSpPr>
          <p:sp>
            <p:nvSpPr>
              <p:cNvPr id="252" name="Shape 252"/>
              <p:cNvSpPr/>
              <p:nvPr/>
            </p:nvSpPr>
            <p:spPr>
              <a:xfrm>
                <a:off x="5790328" y="10975075"/>
                <a:ext cx="1286974" cy="1815128"/>
              </a:xfrm>
              <a:prstGeom prst="rect">
                <a:avLst/>
              </a:prstGeom>
              <a:gradFill>
                <a:gsLst>
                  <a:gs pos="0">
                    <a:srgbClr val="4B2600"/>
                  </a:gs>
                  <a:gs pos="50000">
                    <a:srgbClr val="0C0C0C"/>
                  </a:gs>
                  <a:gs pos="100000">
                    <a:srgbClr val="945200"/>
                  </a:gs>
                </a:gsLst>
                <a:lin ang="2700000" scaled="0"/>
              </a:gradFill>
              <a:ln cap="flat" cmpd="sng" w="12700">
                <a:solidFill>
                  <a:srgbClr val="42719C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3" name="Shape 253"/>
              <p:cNvSpPr/>
              <p:nvPr/>
            </p:nvSpPr>
            <p:spPr>
              <a:xfrm>
                <a:off x="3516353" y="9678160"/>
                <a:ext cx="1421342" cy="1604212"/>
              </a:xfrm>
              <a:prstGeom prst="rect">
                <a:avLst/>
              </a:prstGeom>
              <a:gradFill>
                <a:gsLst>
                  <a:gs pos="0">
                    <a:srgbClr val="4B2600"/>
                  </a:gs>
                  <a:gs pos="50000">
                    <a:srgbClr val="0C0C0C"/>
                  </a:gs>
                  <a:gs pos="100000">
                    <a:srgbClr val="945200"/>
                  </a:gs>
                </a:gsLst>
                <a:lin ang="2700000" scaled="0"/>
              </a:gradFill>
              <a:ln cap="flat" cmpd="sng" w="12700">
                <a:solidFill>
                  <a:srgbClr val="42719C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54" name="Shape 254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 flipH="1">
                <a:off x="3638850" y="10510729"/>
                <a:ext cx="975879" cy="89954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55" name="Shape 255"/>
              <p:cNvPicPr preferRelativeResize="0"/>
              <p:nvPr/>
            </p:nvPicPr>
            <p:blipFill rotWithShape="1">
              <a:blip r:embed="rId9">
                <a:alphaModFix/>
              </a:blip>
              <a:srcRect b="0" l="0" r="0" t="0"/>
              <a:stretch/>
            </p:blipFill>
            <p:spPr>
              <a:xfrm rot="6829250">
                <a:off x="3963543" y="10848596"/>
                <a:ext cx="838745" cy="83874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56" name="Shape 256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5198321" y="11735717"/>
                <a:ext cx="557131" cy="63900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57" name="Shape 257"/>
              <p:cNvPicPr preferRelativeResize="0"/>
              <p:nvPr/>
            </p:nvPicPr>
            <p:blipFill rotWithShape="1">
              <a:blip r:embed="rId11">
                <a:alphaModFix/>
              </a:blip>
              <a:srcRect b="0" l="0" r="0" t="0"/>
              <a:stretch/>
            </p:blipFill>
            <p:spPr>
              <a:xfrm rot="3109968">
                <a:off x="4194365" y="10892892"/>
                <a:ext cx="861598" cy="87918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58" name="Shape 258"/>
              <p:cNvPicPr preferRelativeResize="0"/>
              <p:nvPr/>
            </p:nvPicPr>
            <p:blipFill rotWithShape="1">
              <a:blip r:embed="rId12">
                <a:alphaModFix/>
              </a:blip>
              <a:srcRect b="0" l="0" r="0" t="0"/>
              <a:stretch/>
            </p:blipFill>
            <p:spPr>
              <a:xfrm rot="-4241228">
                <a:off x="4723285" y="11087382"/>
                <a:ext cx="705587" cy="11984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59" name="Shape 259"/>
              <p:cNvPicPr preferRelativeResize="0"/>
              <p:nvPr/>
            </p:nvPicPr>
            <p:blipFill rotWithShape="1">
              <a:blip r:embed="rId13">
                <a:alphaModFix/>
              </a:blip>
              <a:srcRect b="0" l="0" r="0" t="0"/>
              <a:stretch/>
            </p:blipFill>
            <p:spPr>
              <a:xfrm rot="820309">
                <a:off x="4986202" y="11267283"/>
                <a:ext cx="537016" cy="9121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0" name="Shape 260"/>
              <p:cNvPicPr preferRelativeResize="0"/>
              <p:nvPr/>
            </p:nvPicPr>
            <p:blipFill rotWithShape="1">
              <a:blip r:embed="rId14">
                <a:alphaModFix/>
              </a:blip>
              <a:srcRect b="0" l="0" r="0" t="0"/>
              <a:stretch/>
            </p:blipFill>
            <p:spPr>
              <a:xfrm rot="1198666">
                <a:off x="4730054" y="11720239"/>
                <a:ext cx="666997" cy="66699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61" name="Shape 261"/>
              <p:cNvSpPr/>
              <p:nvPr/>
            </p:nvSpPr>
            <p:spPr>
              <a:xfrm>
                <a:off x="4674317" y="7595339"/>
                <a:ext cx="1534233" cy="5472518"/>
              </a:xfrm>
              <a:prstGeom prst="rect">
                <a:avLst/>
              </a:prstGeom>
              <a:gradFill>
                <a:gsLst>
                  <a:gs pos="0">
                    <a:srgbClr val="4B2600"/>
                  </a:gs>
                  <a:gs pos="50000">
                    <a:srgbClr val="0C0C0C"/>
                  </a:gs>
                  <a:gs pos="100000">
                    <a:srgbClr val="945200"/>
                  </a:gs>
                </a:gsLst>
                <a:lin ang="2700000" scaled="0"/>
              </a:gradFill>
              <a:ln cap="flat" cmpd="sng" w="12700">
                <a:solidFill>
                  <a:srgbClr val="42719C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62" name="Shape 262"/>
              <p:cNvPicPr preferRelativeResize="0"/>
              <p:nvPr/>
            </p:nvPicPr>
            <p:blipFill rotWithShape="1">
              <a:blip r:embed="rId15">
                <a:alphaModFix/>
              </a:blip>
              <a:srcRect b="0" l="0" r="0" t="0"/>
              <a:stretch/>
            </p:blipFill>
            <p:spPr>
              <a:xfrm>
                <a:off x="3850658" y="9097385"/>
                <a:ext cx="1198754" cy="110498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3" name="Shape 263"/>
              <p:cNvPicPr preferRelativeResize="0"/>
              <p:nvPr/>
            </p:nvPicPr>
            <p:blipFill rotWithShape="1">
              <a:blip r:embed="rId16">
                <a:alphaModFix/>
              </a:blip>
              <a:srcRect b="0" l="0" r="0" t="0"/>
              <a:stretch/>
            </p:blipFill>
            <p:spPr>
              <a:xfrm>
                <a:off x="4003837" y="9017477"/>
                <a:ext cx="666998" cy="66699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4" name="Shape 264"/>
              <p:cNvPicPr preferRelativeResize="0"/>
              <p:nvPr/>
            </p:nvPicPr>
            <p:blipFill rotWithShape="1">
              <a:blip r:embed="rId17">
                <a:alphaModFix/>
              </a:blip>
              <a:srcRect b="0" l="0" r="0" t="0"/>
              <a:stretch/>
            </p:blipFill>
            <p:spPr>
              <a:xfrm>
                <a:off x="4065169" y="9368377"/>
                <a:ext cx="1654728" cy="91820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5" name="Shape 265"/>
              <p:cNvPicPr preferRelativeResize="0"/>
              <p:nvPr/>
            </p:nvPicPr>
            <p:blipFill rotWithShape="1">
              <a:blip r:embed="rId18">
                <a:alphaModFix/>
              </a:blip>
              <a:srcRect b="0" l="0" r="0" t="0"/>
              <a:stretch/>
            </p:blipFill>
            <p:spPr>
              <a:xfrm flipH="1">
                <a:off x="4659694" y="10341007"/>
                <a:ext cx="890257" cy="67151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6" name="Shape 266"/>
              <p:cNvPicPr preferRelativeResize="0"/>
              <p:nvPr/>
            </p:nvPicPr>
            <p:blipFill rotWithShape="1">
              <a:blip r:embed="rId19">
                <a:alphaModFix/>
              </a:blip>
              <a:srcRect b="0" l="0" r="0" t="0"/>
              <a:stretch/>
            </p:blipFill>
            <p:spPr>
              <a:xfrm>
                <a:off x="4242282" y="9448775"/>
                <a:ext cx="732933" cy="84063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7" name="Shape 267"/>
              <p:cNvPicPr preferRelativeResize="0"/>
              <p:nvPr/>
            </p:nvPicPr>
            <p:blipFill rotWithShape="1">
              <a:blip r:embed="rId11">
                <a:alphaModFix/>
              </a:blip>
              <a:srcRect b="0" l="0" r="0" t="0"/>
              <a:stretch/>
            </p:blipFill>
            <p:spPr>
              <a:xfrm rot="-155560">
                <a:off x="4532718" y="9615373"/>
                <a:ext cx="861598" cy="87918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8" name="Shape 268"/>
              <p:cNvPicPr preferRelativeResize="0"/>
              <p:nvPr/>
            </p:nvPicPr>
            <p:blipFill rotWithShape="1">
              <a:blip r:embed="rId16">
                <a:alphaModFix/>
              </a:blip>
              <a:srcRect b="0" l="0" r="0" t="0"/>
              <a:stretch/>
            </p:blipFill>
            <p:spPr>
              <a:xfrm>
                <a:off x="3874273" y="10484892"/>
                <a:ext cx="666998" cy="66699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9" name="Shape 269"/>
              <p:cNvPicPr preferRelativeResize="0"/>
              <p:nvPr/>
            </p:nvPicPr>
            <p:blipFill rotWithShape="1">
              <a:blip r:embed="rId20">
                <a:alphaModFix/>
              </a:blip>
              <a:srcRect b="0" l="0" r="0" t="0"/>
              <a:stretch/>
            </p:blipFill>
            <p:spPr>
              <a:xfrm>
                <a:off x="5299241" y="10061707"/>
                <a:ext cx="1204887" cy="115106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0" name="Shape 270"/>
              <p:cNvPicPr preferRelativeResize="0"/>
              <p:nvPr/>
            </p:nvPicPr>
            <p:blipFill rotWithShape="1">
              <a:blip r:embed="rId13">
                <a:alphaModFix/>
              </a:blip>
              <a:srcRect b="0" l="0" r="0" t="0"/>
              <a:stretch/>
            </p:blipFill>
            <p:spPr>
              <a:xfrm rot="820309">
                <a:off x="5817061" y="10305603"/>
                <a:ext cx="537016" cy="9121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1" name="Shape 271"/>
              <p:cNvPicPr preferRelativeResize="0"/>
              <p:nvPr/>
            </p:nvPicPr>
            <p:blipFill rotWithShape="1">
              <a:blip r:embed="rId21">
                <a:alphaModFix/>
              </a:blip>
              <a:srcRect b="0" l="0" r="0" t="0"/>
              <a:stretch/>
            </p:blipFill>
            <p:spPr>
              <a:xfrm rot="-4241228">
                <a:off x="5509458" y="10342804"/>
                <a:ext cx="705587" cy="11984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2" name="Shape 272"/>
              <p:cNvPicPr preferRelativeResize="0"/>
              <p:nvPr/>
            </p:nvPicPr>
            <p:blipFill rotWithShape="1">
              <a:blip r:embed="rId9">
                <a:alphaModFix/>
              </a:blip>
              <a:srcRect b="0" l="0" r="0" t="0"/>
              <a:stretch/>
            </p:blipFill>
            <p:spPr>
              <a:xfrm rot="6829250">
                <a:off x="5070552" y="9911182"/>
                <a:ext cx="838745" cy="83874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73" name="Shape 273"/>
            <p:cNvPicPr preferRelativeResize="0"/>
            <p:nvPr/>
          </p:nvPicPr>
          <p:blipFill rotWithShape="1">
            <a:blip r:embed="rId22">
              <a:alphaModFix/>
            </a:blip>
            <a:srcRect b="0" l="0" r="0" t="0"/>
            <a:stretch/>
          </p:blipFill>
          <p:spPr>
            <a:xfrm>
              <a:off x="12502336" y="8037440"/>
              <a:ext cx="1195072" cy="1195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4" name="Shape 274"/>
            <p:cNvPicPr preferRelativeResize="0"/>
            <p:nvPr/>
          </p:nvPicPr>
          <p:blipFill rotWithShape="1">
            <a:blip r:embed="rId23">
              <a:alphaModFix/>
            </a:blip>
            <a:srcRect b="0" l="0" r="0" t="0"/>
            <a:stretch/>
          </p:blipFill>
          <p:spPr>
            <a:xfrm>
              <a:off x="16364634" y="10561667"/>
              <a:ext cx="1229388" cy="12293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5" name="Shape 275"/>
            <p:cNvPicPr preferRelativeResize="0"/>
            <p:nvPr/>
          </p:nvPicPr>
          <p:blipFill rotWithShape="1">
            <a:blip r:embed="rId24">
              <a:alphaModFix/>
            </a:blip>
            <a:srcRect b="0" l="0" r="0" t="0"/>
            <a:stretch/>
          </p:blipFill>
          <p:spPr>
            <a:xfrm>
              <a:off x="1980383" y="9749964"/>
              <a:ext cx="1689100" cy="1729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6" name="Shape 276"/>
            <p:cNvPicPr preferRelativeResize="0"/>
            <p:nvPr/>
          </p:nvPicPr>
          <p:blipFill rotWithShape="1">
            <a:blip r:embed="rId25">
              <a:alphaModFix/>
            </a:blip>
            <a:srcRect b="17948" l="0" r="0" t="-1"/>
            <a:stretch/>
          </p:blipFill>
          <p:spPr>
            <a:xfrm>
              <a:off x="6923260" y="8173342"/>
              <a:ext cx="3060773" cy="122465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7" name="Shape 277"/>
            <p:cNvSpPr/>
            <p:nvPr/>
          </p:nvSpPr>
          <p:spPr>
            <a:xfrm>
              <a:off x="5765800" y="8915399"/>
              <a:ext cx="9183723" cy="3145623"/>
            </a:xfrm>
            <a:custGeom>
              <a:pathLst>
                <a:path extrusionOk="0" h="2509165" w="8661400">
                  <a:moveTo>
                    <a:pt x="0" y="721478"/>
                  </a:moveTo>
                  <a:lnTo>
                    <a:pt x="5334000" y="0"/>
                  </a:lnTo>
                  <a:lnTo>
                    <a:pt x="8661400" y="1828208"/>
                  </a:lnTo>
                  <a:lnTo>
                    <a:pt x="3327400" y="2509165"/>
                  </a:lnTo>
                  <a:lnTo>
                    <a:pt x="127000" y="762000"/>
                  </a:lnTo>
                  <a:lnTo>
                    <a:pt x="177800" y="787400"/>
                  </a:lnTo>
                  <a:lnTo>
                    <a:pt x="0" y="721478"/>
                  </a:lnTo>
                  <a:close/>
                </a:path>
              </a:pathLst>
            </a:custGeom>
            <a:noFill/>
            <a:ln cap="flat" cmpd="sng" w="76200">
              <a:solidFill>
                <a:srgbClr val="FF0000"/>
              </a:solidFill>
              <a:prstDash val="dash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78" name="Shape 278"/>
            <p:cNvPicPr preferRelativeResize="0"/>
            <p:nvPr/>
          </p:nvPicPr>
          <p:blipFill rotWithShape="1">
            <a:blip r:embed="rId26">
              <a:alphaModFix/>
            </a:blip>
            <a:srcRect b="0" l="0" r="0" t="0"/>
            <a:stretch/>
          </p:blipFill>
          <p:spPr>
            <a:xfrm>
              <a:off x="5927653" y="10168164"/>
              <a:ext cx="11471345" cy="4069352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/>
          <p:nvPr/>
        </p:nvSpPr>
        <p:spPr>
          <a:xfrm>
            <a:off x="3665012" y="692695"/>
            <a:ext cx="18339777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b="0" baseline="0" i="1" lang="es-ES" sz="3600" u="none" cap="none" strike="noStrike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rPr>
              <a:t>La clase se torna homogénea, ya no está compuesta sino de elementos individuales que vienen a disponerse los unos al lado de los otros bajo la mirada del maestro</a:t>
            </a:r>
          </a:p>
        </p:txBody>
      </p:sp>
      <p:cxnSp>
        <p:nvCxnSpPr>
          <p:cNvPr id="285" name="Shape 285"/>
          <p:cNvCxnSpPr/>
          <p:nvPr/>
        </p:nvCxnSpPr>
        <p:spPr>
          <a:xfrm>
            <a:off x="3880076" y="1868091"/>
            <a:ext cx="18197286" cy="0"/>
          </a:xfrm>
          <a:prstGeom prst="straightConnector1">
            <a:avLst/>
          </a:prstGeom>
          <a:noFill/>
          <a:ln cap="flat" cmpd="sng" w="25400">
            <a:solidFill>
              <a:srgbClr val="945200"/>
            </a:solidFill>
            <a:prstDash val="solid"/>
            <a:miter/>
            <a:headEnd len="med" w="med" type="none"/>
            <a:tailEnd len="med" w="med" type="none"/>
          </a:ln>
        </p:spPr>
      </p:cxnSp>
      <p:grpSp>
        <p:nvGrpSpPr>
          <p:cNvPr id="286" name="Shape 286"/>
          <p:cNvGrpSpPr/>
          <p:nvPr/>
        </p:nvGrpSpPr>
        <p:grpSpPr>
          <a:xfrm>
            <a:off x="3560761" y="2427946"/>
            <a:ext cx="18516600" cy="11423779"/>
            <a:chOff x="660400" y="2427944"/>
            <a:chExt cx="18516600" cy="11423779"/>
          </a:xfrm>
        </p:grpSpPr>
        <p:pic>
          <p:nvPicPr>
            <p:cNvPr id="287" name="Shape 28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85800" y="2469238"/>
              <a:ext cx="18491200" cy="112172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8" name="Shape 28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245100" y="6037939"/>
              <a:ext cx="5650992" cy="3121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9" name="Shape 28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918461" y="5783939"/>
              <a:ext cx="3706367" cy="3883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0" name="Shape 29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36600" y="6285842"/>
              <a:ext cx="1701799" cy="371855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91" name="Shape 291"/>
            <p:cNvGrpSpPr/>
            <p:nvPr/>
          </p:nvGrpSpPr>
          <p:grpSpPr>
            <a:xfrm>
              <a:off x="14715888" y="8493535"/>
              <a:ext cx="2486866" cy="3154765"/>
              <a:chOff x="14111167" y="8657244"/>
              <a:chExt cx="2486866" cy="3154765"/>
            </a:xfrm>
          </p:grpSpPr>
          <p:pic>
            <p:nvPicPr>
              <p:cNvPr id="292" name="Shape 292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 rot="468860">
                <a:off x="15089616" y="8740624"/>
                <a:ext cx="1370982" cy="2115284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293" name="Shape 293"/>
              <p:cNvGrpSpPr/>
              <p:nvPr/>
            </p:nvGrpSpPr>
            <p:grpSpPr>
              <a:xfrm>
                <a:off x="14111167" y="9437435"/>
                <a:ext cx="2413411" cy="2374573"/>
                <a:chOff x="9611832" y="8741432"/>
                <a:chExt cx="4720855" cy="4102697"/>
              </a:xfrm>
            </p:grpSpPr>
            <p:sp>
              <p:nvSpPr>
                <p:cNvPr id="294" name="Shape 294"/>
                <p:cNvSpPr/>
                <p:nvPr/>
              </p:nvSpPr>
              <p:spPr>
                <a:xfrm>
                  <a:off x="9693546" y="9037674"/>
                  <a:ext cx="2496476" cy="2764465"/>
                </a:xfrm>
                <a:custGeom>
                  <a:pathLst>
                    <a:path extrusionOk="0" h="2764466" w="2509283">
                      <a:moveTo>
                        <a:pt x="0" y="0"/>
                      </a:moveTo>
                      <a:lnTo>
                        <a:pt x="2445488" y="1318438"/>
                      </a:lnTo>
                      <a:lnTo>
                        <a:pt x="2509283" y="2764466"/>
                      </a:lnTo>
                      <a:lnTo>
                        <a:pt x="0" y="8931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A3838"/>
                    </a:gs>
                    <a:gs pos="46000">
                      <a:srgbClr val="4B2600"/>
                    </a:gs>
                    <a:gs pos="100000">
                      <a:srgbClr val="0C0C0C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 cap="flat" cmpd="sng" w="12700">
                  <a:solidFill>
                    <a:srgbClr val="42719C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5" name="Shape 295"/>
                <p:cNvSpPr/>
                <p:nvPr/>
              </p:nvSpPr>
              <p:spPr>
                <a:xfrm>
                  <a:off x="12121117" y="9867014"/>
                  <a:ext cx="2105245" cy="2977115"/>
                </a:xfrm>
                <a:custGeom>
                  <a:pathLst>
                    <a:path extrusionOk="0" h="2977116" w="2105246">
                      <a:moveTo>
                        <a:pt x="0" y="595423"/>
                      </a:moveTo>
                      <a:lnTo>
                        <a:pt x="42530" y="2977116"/>
                      </a:lnTo>
                      <a:lnTo>
                        <a:pt x="2083981" y="1977656"/>
                      </a:lnTo>
                      <a:lnTo>
                        <a:pt x="2105246" y="0"/>
                      </a:lnTo>
                      <a:lnTo>
                        <a:pt x="42530" y="489098"/>
                      </a:lnTo>
                      <a:lnTo>
                        <a:pt x="0" y="595423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A3838"/>
                    </a:gs>
                    <a:gs pos="46000">
                      <a:srgbClr val="945200"/>
                    </a:gs>
                    <a:gs pos="100000">
                      <a:srgbClr val="4B2600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6" name="Shape 296"/>
                <p:cNvSpPr/>
                <p:nvPr/>
              </p:nvSpPr>
              <p:spPr>
                <a:xfrm rot="450083">
                  <a:off x="9675627" y="9930809"/>
                  <a:ext cx="531628" cy="446567"/>
                </a:xfrm>
                <a:custGeom>
                  <a:pathLst>
                    <a:path extrusionOk="0" h="446567" w="531628">
                      <a:moveTo>
                        <a:pt x="0" y="0"/>
                      </a:moveTo>
                      <a:lnTo>
                        <a:pt x="63795" y="446567"/>
                      </a:lnTo>
                      <a:lnTo>
                        <a:pt x="531628" y="31897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B2600"/>
                </a:soli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7" name="Shape 297"/>
                <p:cNvSpPr/>
                <p:nvPr/>
              </p:nvSpPr>
              <p:spPr>
                <a:xfrm>
                  <a:off x="9611832" y="8741432"/>
                  <a:ext cx="4720855" cy="1742269"/>
                </a:xfrm>
                <a:custGeom>
                  <a:pathLst>
                    <a:path extrusionOk="0" h="1573619" w="4720856">
                      <a:moveTo>
                        <a:pt x="0" y="212652"/>
                      </a:moveTo>
                      <a:lnTo>
                        <a:pt x="1637414" y="0"/>
                      </a:lnTo>
                      <a:lnTo>
                        <a:pt x="4720856" y="1020726"/>
                      </a:lnTo>
                      <a:lnTo>
                        <a:pt x="2615610" y="1573619"/>
                      </a:lnTo>
                      <a:lnTo>
                        <a:pt x="85061" y="276447"/>
                      </a:lnTo>
                      <a:lnTo>
                        <a:pt x="0" y="212652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3A3838"/>
                    </a:gs>
                    <a:gs pos="46000">
                      <a:srgbClr val="945200"/>
                    </a:gs>
                    <a:gs pos="100000">
                      <a:srgbClr val="4B2600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b="0" baseline="0" i="0" sz="3231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pic>
          <p:nvPicPr>
            <p:cNvPr id="298" name="Shape 298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2437022" y="7547585"/>
              <a:ext cx="1195072" cy="1195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9" name="Shape 299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16756518" y="10398382"/>
              <a:ext cx="1229388" cy="122938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0" name="Shape 300"/>
            <p:cNvSpPr/>
            <p:nvPr/>
          </p:nvSpPr>
          <p:spPr>
            <a:xfrm>
              <a:off x="660400" y="2481939"/>
              <a:ext cx="18516599" cy="11150599"/>
            </a:xfrm>
            <a:custGeom>
              <a:pathLst>
                <a:path extrusionOk="0" h="11150600" w="18516600">
                  <a:moveTo>
                    <a:pt x="50800" y="1092200"/>
                  </a:moveTo>
                  <a:lnTo>
                    <a:pt x="11811000" y="0"/>
                  </a:lnTo>
                  <a:lnTo>
                    <a:pt x="18516600" y="3352800"/>
                  </a:lnTo>
                  <a:lnTo>
                    <a:pt x="18465800" y="9372600"/>
                  </a:lnTo>
                  <a:lnTo>
                    <a:pt x="6629400" y="11150600"/>
                  </a:lnTo>
                  <a:lnTo>
                    <a:pt x="0" y="6959600"/>
                  </a:lnTo>
                  <a:lnTo>
                    <a:pt x="50800" y="1092200"/>
                  </a:lnTo>
                  <a:close/>
                </a:path>
              </a:pathLst>
            </a:custGeom>
            <a:solidFill>
              <a:schemeClr val="lt1">
                <a:alpha val="40000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" name="Shape 301"/>
            <p:cNvSpPr/>
            <p:nvPr/>
          </p:nvSpPr>
          <p:spPr>
            <a:xfrm>
              <a:off x="660400" y="2427944"/>
              <a:ext cx="18516599" cy="11150599"/>
            </a:xfrm>
            <a:custGeom>
              <a:pathLst>
                <a:path extrusionOk="0" h="11150600" w="18516600">
                  <a:moveTo>
                    <a:pt x="50800" y="1092200"/>
                  </a:moveTo>
                  <a:lnTo>
                    <a:pt x="11811000" y="0"/>
                  </a:lnTo>
                  <a:lnTo>
                    <a:pt x="18516600" y="3352800"/>
                  </a:lnTo>
                  <a:lnTo>
                    <a:pt x="18465800" y="9372600"/>
                  </a:lnTo>
                  <a:lnTo>
                    <a:pt x="6629400" y="11150600"/>
                  </a:lnTo>
                  <a:lnTo>
                    <a:pt x="0" y="6959600"/>
                  </a:lnTo>
                  <a:lnTo>
                    <a:pt x="50800" y="1092200"/>
                  </a:lnTo>
                  <a:close/>
                </a:path>
              </a:pathLst>
            </a:custGeom>
            <a:solidFill>
              <a:schemeClr val="lt1">
                <a:alpha val="40000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02" name="Shape 302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3174816" y="8620692"/>
              <a:ext cx="3834384" cy="384047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3" name="Shape 303"/>
            <p:cNvSpPr txBox="1"/>
            <p:nvPr/>
          </p:nvSpPr>
          <p:spPr>
            <a:xfrm>
              <a:off x="10828257" y="7698514"/>
              <a:ext cx="4236508" cy="1086707"/>
            </a:xfrm>
            <a:prstGeom prst="rect">
              <a:avLst/>
            </a:prstGeom>
            <a:solidFill>
              <a:schemeClr val="lt1">
                <a:alpha val="57647"/>
              </a:scheme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baseline="0" i="0" lang="es-ES" sz="3231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MESAS Y SILLAS DE LOS ESTUDIANTES</a:t>
              </a:r>
            </a:p>
          </p:txBody>
        </p:sp>
        <p:pic>
          <p:nvPicPr>
            <p:cNvPr id="304" name="Shape 304"/>
            <p:cNvPicPr preferRelativeResize="0"/>
            <p:nvPr/>
          </p:nvPicPr>
          <p:blipFill rotWithShape="1">
            <a:blip r:embed="rId11">
              <a:alphaModFix/>
            </a:blip>
            <a:srcRect b="-5632" l="0" r="0" t="0"/>
            <a:stretch/>
          </p:blipFill>
          <p:spPr>
            <a:xfrm>
              <a:off x="6923260" y="7603660"/>
              <a:ext cx="3060773" cy="15766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5" name="Shape 305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1681102" y="9197782"/>
              <a:ext cx="1689100" cy="1729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6" name="Shape 306"/>
            <p:cNvPicPr preferRelativeResize="0"/>
            <p:nvPr/>
          </p:nvPicPr>
          <p:blipFill rotWithShape="1">
            <a:blip r:embed="rId13">
              <a:alphaModFix/>
            </a:blip>
            <a:srcRect b="0" l="0" r="0" t="0"/>
            <a:stretch/>
          </p:blipFill>
          <p:spPr>
            <a:xfrm>
              <a:off x="5918350" y="9795632"/>
              <a:ext cx="11427492" cy="40560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7" name="Shape 307"/>
            <p:cNvSpPr txBox="1"/>
            <p:nvPr/>
          </p:nvSpPr>
          <p:spPr>
            <a:xfrm rot="-262313">
              <a:off x="1575240" y="8257219"/>
              <a:ext cx="1743435" cy="954106"/>
            </a:xfrm>
            <a:prstGeom prst="rect">
              <a:avLst/>
            </a:prstGeom>
            <a:solidFill>
              <a:schemeClr val="lt1">
                <a:alpha val="56862"/>
              </a:scheme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s-ES" sz="2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Mesa de</a:t>
              </a:r>
            </a:p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s-ES" sz="2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Castigo 1</a:t>
              </a:r>
            </a:p>
          </p:txBody>
        </p:sp>
        <p:sp>
          <p:nvSpPr>
            <p:cNvPr id="308" name="Shape 308"/>
            <p:cNvSpPr txBox="1"/>
            <p:nvPr/>
          </p:nvSpPr>
          <p:spPr>
            <a:xfrm rot="-262313">
              <a:off x="7416447" y="6786700"/>
              <a:ext cx="1743435" cy="954106"/>
            </a:xfrm>
            <a:prstGeom prst="rect">
              <a:avLst/>
            </a:prstGeom>
            <a:solidFill>
              <a:schemeClr val="lt1">
                <a:alpha val="56862"/>
              </a:scheme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s-ES" sz="2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Mesa de</a:t>
              </a:r>
            </a:p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s-ES" sz="2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Castigo 2</a:t>
              </a:r>
            </a:p>
          </p:txBody>
        </p:sp>
        <p:sp>
          <p:nvSpPr>
            <p:cNvPr id="309" name="Shape 309"/>
            <p:cNvSpPr/>
            <p:nvPr/>
          </p:nvSpPr>
          <p:spPr>
            <a:xfrm>
              <a:off x="5181600" y="8432799"/>
              <a:ext cx="9336123" cy="3145623"/>
            </a:xfrm>
            <a:custGeom>
              <a:pathLst>
                <a:path extrusionOk="0" h="2509165" w="8805132">
                  <a:moveTo>
                    <a:pt x="0" y="620174"/>
                  </a:moveTo>
                  <a:lnTo>
                    <a:pt x="5477732" y="0"/>
                  </a:lnTo>
                  <a:lnTo>
                    <a:pt x="8805132" y="1828208"/>
                  </a:lnTo>
                  <a:lnTo>
                    <a:pt x="3471132" y="2509165"/>
                  </a:lnTo>
                  <a:lnTo>
                    <a:pt x="270732" y="762000"/>
                  </a:lnTo>
                  <a:lnTo>
                    <a:pt x="321532" y="787400"/>
                  </a:lnTo>
                  <a:lnTo>
                    <a:pt x="0" y="620174"/>
                  </a:lnTo>
                  <a:close/>
                </a:path>
              </a:pathLst>
            </a:custGeom>
            <a:noFill/>
            <a:ln cap="flat" cmpd="sng" w="76200">
              <a:solidFill>
                <a:srgbClr val="FF0000"/>
              </a:solidFill>
              <a:prstDash val="dash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10" name="Shape 310"/>
            <p:cNvGrpSpPr/>
            <p:nvPr/>
          </p:nvGrpSpPr>
          <p:grpSpPr>
            <a:xfrm>
              <a:off x="5020194" y="7562307"/>
              <a:ext cx="10617199" cy="4116203"/>
              <a:chOff x="3832544" y="6780396"/>
              <a:chExt cx="11178855" cy="4880954"/>
            </a:xfrm>
          </p:grpSpPr>
          <p:pic>
            <p:nvPicPr>
              <p:cNvPr id="311" name="Shape 311"/>
              <p:cNvPicPr preferRelativeResize="0"/>
              <p:nvPr/>
            </p:nvPicPr>
            <p:blipFill rotWithShape="1">
              <a:blip r:embed="rId14">
                <a:alphaModFix/>
              </a:blip>
              <a:srcRect b="0" l="0" r="0" t="0"/>
              <a:stretch/>
            </p:blipFill>
            <p:spPr>
              <a:xfrm>
                <a:off x="8559800" y="6856928"/>
                <a:ext cx="1219199" cy="13775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12" name="Shape 312"/>
              <p:cNvPicPr preferRelativeResize="0"/>
              <p:nvPr/>
            </p:nvPicPr>
            <p:blipFill rotWithShape="1">
              <a:blip r:embed="rId15">
                <a:alphaModFix/>
              </a:blip>
              <a:srcRect b="0" l="0" r="0" t="0"/>
              <a:stretch/>
            </p:blipFill>
            <p:spPr>
              <a:xfrm flipH="1">
                <a:off x="10109199" y="6780396"/>
                <a:ext cx="1143000" cy="13775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13" name="Shape 313"/>
              <p:cNvPicPr preferRelativeResize="0"/>
              <p:nvPr/>
            </p:nvPicPr>
            <p:blipFill rotWithShape="1">
              <a:blip r:embed="rId16">
                <a:alphaModFix/>
              </a:blip>
              <a:srcRect b="0" l="0" r="0" t="0"/>
              <a:stretch/>
            </p:blipFill>
            <p:spPr>
              <a:xfrm flipH="1">
                <a:off x="11632513" y="8508596"/>
                <a:ext cx="2902598" cy="171115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14" name="Shape 314"/>
              <p:cNvPicPr preferRelativeResize="0"/>
              <p:nvPr/>
            </p:nvPicPr>
            <p:blipFill rotWithShape="1">
              <a:blip r:embed="rId17">
                <a:alphaModFix/>
              </a:blip>
              <a:srcRect b="0" l="0" r="0" t="0"/>
              <a:stretch/>
            </p:blipFill>
            <p:spPr>
              <a:xfrm>
                <a:off x="7670800" y="7464075"/>
                <a:ext cx="4521199" cy="159285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15" name="Shape 315"/>
              <p:cNvPicPr preferRelativeResize="0"/>
              <p:nvPr/>
            </p:nvPicPr>
            <p:blipFill rotWithShape="1">
              <a:blip r:embed="rId18">
                <a:alphaModFix/>
              </a:blip>
              <a:srcRect b="0" l="0" r="0" t="0"/>
              <a:stretch/>
            </p:blipFill>
            <p:spPr>
              <a:xfrm>
                <a:off x="7670800" y="8026703"/>
                <a:ext cx="2743199" cy="161718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16" name="Shape 316"/>
              <p:cNvPicPr preferRelativeResize="0"/>
              <p:nvPr/>
            </p:nvPicPr>
            <p:blipFill rotWithShape="1">
              <a:blip r:embed="rId19">
                <a:alphaModFix/>
              </a:blip>
              <a:srcRect b="0" l="0" r="0" t="0"/>
              <a:stretch/>
            </p:blipFill>
            <p:spPr>
              <a:xfrm>
                <a:off x="10742367" y="8480699"/>
                <a:ext cx="2059233" cy="166326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17" name="Shape 317"/>
              <p:cNvPicPr preferRelativeResize="0"/>
              <p:nvPr/>
            </p:nvPicPr>
            <p:blipFill rotWithShape="1">
              <a:blip r:embed="rId20">
                <a:alphaModFix/>
              </a:blip>
              <a:srcRect b="0" l="0" r="0" t="0"/>
              <a:stretch/>
            </p:blipFill>
            <p:spPr>
              <a:xfrm>
                <a:off x="9801161" y="9208593"/>
                <a:ext cx="5210237" cy="198554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18" name="Shape 318"/>
              <p:cNvPicPr preferRelativeResize="0"/>
              <p:nvPr/>
            </p:nvPicPr>
            <p:blipFill rotWithShape="1">
              <a:blip r:embed="rId21">
                <a:alphaModFix/>
              </a:blip>
              <a:srcRect b="0" l="0" r="0" t="0"/>
              <a:stretch/>
            </p:blipFill>
            <p:spPr>
              <a:xfrm>
                <a:off x="3850317" y="7207767"/>
                <a:ext cx="1868534" cy="142999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19" name="Shape 319"/>
              <p:cNvPicPr preferRelativeResize="0"/>
              <p:nvPr/>
            </p:nvPicPr>
            <p:blipFill rotWithShape="1">
              <a:blip r:embed="rId21">
                <a:alphaModFix/>
              </a:blip>
              <a:srcRect b="0" l="0" r="0" t="0"/>
              <a:stretch/>
            </p:blipFill>
            <p:spPr>
              <a:xfrm flipH="1">
                <a:off x="5929603" y="7162242"/>
                <a:ext cx="1868534" cy="142999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20" name="Shape 320"/>
              <p:cNvPicPr preferRelativeResize="0"/>
              <p:nvPr/>
            </p:nvPicPr>
            <p:blipFill rotWithShape="1">
              <a:blip r:embed="rId20">
                <a:alphaModFix/>
              </a:blip>
              <a:srcRect b="0" l="0" r="0" t="0"/>
              <a:stretch/>
            </p:blipFill>
            <p:spPr>
              <a:xfrm>
                <a:off x="3832544" y="7922767"/>
                <a:ext cx="4803455" cy="183053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21" name="Shape 321"/>
              <p:cNvPicPr preferRelativeResize="0"/>
              <p:nvPr/>
            </p:nvPicPr>
            <p:blipFill rotWithShape="1">
              <a:blip r:embed="rId22">
                <a:alphaModFix/>
              </a:blip>
              <a:srcRect b="0" l="0" r="0" t="0"/>
              <a:stretch/>
            </p:blipFill>
            <p:spPr>
              <a:xfrm>
                <a:off x="6654799" y="8986128"/>
                <a:ext cx="1498600" cy="180382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22" name="Shape 322"/>
              <p:cNvPicPr preferRelativeResize="0"/>
              <p:nvPr/>
            </p:nvPicPr>
            <p:blipFill rotWithShape="1">
              <a:blip r:embed="rId23">
                <a:alphaModFix/>
              </a:blip>
              <a:srcRect b="0" l="0" r="0" t="0"/>
              <a:stretch/>
            </p:blipFill>
            <p:spPr>
              <a:xfrm flipH="1">
                <a:off x="9488196" y="8056328"/>
                <a:ext cx="1608395" cy="119080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23" name="Shape 323"/>
              <p:cNvPicPr preferRelativeResize="0"/>
              <p:nvPr/>
            </p:nvPicPr>
            <p:blipFill rotWithShape="1">
              <a:blip r:embed="rId20">
                <a:alphaModFix/>
              </a:blip>
              <a:srcRect b="0" l="0" r="0" t="0"/>
              <a:stretch/>
            </p:blipFill>
            <p:spPr>
              <a:xfrm flipH="1">
                <a:off x="7127153" y="8592928"/>
                <a:ext cx="4975731" cy="189618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24" name="Shape 324"/>
              <p:cNvPicPr preferRelativeResize="0"/>
              <p:nvPr/>
            </p:nvPicPr>
            <p:blipFill rotWithShape="1">
              <a:blip r:embed="rId24">
                <a:alphaModFix/>
              </a:blip>
              <a:srcRect b="0" l="0" r="0" t="0"/>
              <a:stretch/>
            </p:blipFill>
            <p:spPr>
              <a:xfrm flipH="1">
                <a:off x="8434203" y="8991115"/>
                <a:ext cx="1370914" cy="1529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25" name="Shape 325"/>
              <p:cNvPicPr preferRelativeResize="0"/>
              <p:nvPr/>
            </p:nvPicPr>
            <p:blipFill rotWithShape="1">
              <a:blip r:embed="rId17">
                <a:alphaModFix/>
              </a:blip>
              <a:srcRect b="0" l="0" r="0" t="0"/>
              <a:stretch/>
            </p:blipFill>
            <p:spPr>
              <a:xfrm flipH="1">
                <a:off x="5635561" y="9770152"/>
                <a:ext cx="5368031" cy="189119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1" name="Shape 331"/>
          <p:cNvGrpSpPr/>
          <p:nvPr/>
        </p:nvGrpSpPr>
        <p:grpSpPr>
          <a:xfrm>
            <a:off x="3586161" y="2697837"/>
            <a:ext cx="18491200" cy="11409051"/>
            <a:chOff x="685800" y="2926436"/>
            <a:chExt cx="18491200" cy="11409051"/>
          </a:xfrm>
        </p:grpSpPr>
        <p:grpSp>
          <p:nvGrpSpPr>
            <p:cNvPr id="332" name="Shape 332"/>
            <p:cNvGrpSpPr/>
            <p:nvPr/>
          </p:nvGrpSpPr>
          <p:grpSpPr>
            <a:xfrm>
              <a:off x="685800" y="2926436"/>
              <a:ext cx="18491200" cy="11217294"/>
              <a:chOff x="685800" y="1587499"/>
              <a:chExt cx="18491200" cy="11217294"/>
            </a:xfrm>
          </p:grpSpPr>
          <p:pic>
            <p:nvPicPr>
              <p:cNvPr id="333" name="Shape 33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685800" y="1587499"/>
                <a:ext cx="18491200" cy="1121729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34" name="Shape 334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5245100" y="5156200"/>
                <a:ext cx="5650992" cy="312115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35" name="Shape 335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1918461" y="4902200"/>
                <a:ext cx="3706367" cy="388315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36" name="Shape 336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736600" y="5404103"/>
                <a:ext cx="1701799" cy="371855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37" name="Shape 337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>
                <a:off x="6170930" y="6610057"/>
                <a:ext cx="4521199" cy="1613484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338" name="Shape 338"/>
              <p:cNvGrpSpPr/>
              <p:nvPr/>
            </p:nvGrpSpPr>
            <p:grpSpPr>
              <a:xfrm>
                <a:off x="4394200" y="6780396"/>
                <a:ext cx="10617199" cy="4116203"/>
                <a:chOff x="3832544" y="6780396"/>
                <a:chExt cx="11178855" cy="4880954"/>
              </a:xfrm>
            </p:grpSpPr>
            <p:pic>
              <p:nvPicPr>
                <p:cNvPr id="339" name="Shape 339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 b="0" l="0" r="0" t="0"/>
                <a:stretch/>
              </p:blipFill>
              <p:spPr>
                <a:xfrm>
                  <a:off x="8559800" y="6856928"/>
                  <a:ext cx="1219199" cy="13775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40" name="Shape 340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 b="0" l="0" r="0" t="0"/>
                <a:stretch/>
              </p:blipFill>
              <p:spPr>
                <a:xfrm flipH="1">
                  <a:off x="10109199" y="6780396"/>
                  <a:ext cx="1143000" cy="13775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41" name="Shape 341"/>
                <p:cNvPicPr preferRelativeResize="0"/>
                <p:nvPr/>
              </p:nvPicPr>
              <p:blipFill rotWithShape="1">
                <a:blip r:embed="rId10">
                  <a:alphaModFix/>
                </a:blip>
                <a:srcRect b="0" l="0" r="0" t="0"/>
                <a:stretch/>
              </p:blipFill>
              <p:spPr>
                <a:xfrm flipH="1">
                  <a:off x="11632513" y="8508596"/>
                  <a:ext cx="2902598" cy="171115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42" name="Shape 342"/>
                <p:cNvPicPr preferRelativeResize="0"/>
                <p:nvPr/>
              </p:nvPicPr>
              <p:blipFill rotWithShape="1">
                <a:blip r:embed="rId11">
                  <a:alphaModFix/>
                </a:blip>
                <a:srcRect b="0" l="0" r="0" t="0"/>
                <a:stretch/>
              </p:blipFill>
              <p:spPr>
                <a:xfrm>
                  <a:off x="7670800" y="7464075"/>
                  <a:ext cx="4521199" cy="159285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43" name="Shape 343"/>
                <p:cNvPicPr preferRelativeResize="0"/>
                <p:nvPr/>
              </p:nvPicPr>
              <p:blipFill rotWithShape="1">
                <a:blip r:embed="rId12">
                  <a:alphaModFix/>
                </a:blip>
                <a:srcRect b="0" l="0" r="0" t="0"/>
                <a:stretch/>
              </p:blipFill>
              <p:spPr>
                <a:xfrm>
                  <a:off x="7670800" y="8026703"/>
                  <a:ext cx="2743199" cy="1617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44" name="Shape 344"/>
                <p:cNvPicPr preferRelativeResize="0"/>
                <p:nvPr/>
              </p:nvPicPr>
              <p:blipFill rotWithShape="1">
                <a:blip r:embed="rId13">
                  <a:alphaModFix/>
                </a:blip>
                <a:srcRect b="0" l="0" r="0" t="0"/>
                <a:stretch/>
              </p:blipFill>
              <p:spPr>
                <a:xfrm>
                  <a:off x="10742367" y="8480699"/>
                  <a:ext cx="2059233" cy="166326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45" name="Shape 345"/>
                <p:cNvPicPr preferRelativeResize="0"/>
                <p:nvPr/>
              </p:nvPicPr>
              <p:blipFill rotWithShape="1">
                <a:blip r:embed="rId14">
                  <a:alphaModFix/>
                </a:blip>
                <a:srcRect b="0" l="0" r="0" t="0"/>
                <a:stretch/>
              </p:blipFill>
              <p:spPr>
                <a:xfrm>
                  <a:off x="9801161" y="9208593"/>
                  <a:ext cx="5210237" cy="198554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46" name="Shape 346"/>
                <p:cNvPicPr preferRelativeResize="0"/>
                <p:nvPr/>
              </p:nvPicPr>
              <p:blipFill rotWithShape="1">
                <a:blip r:embed="rId15">
                  <a:alphaModFix/>
                </a:blip>
                <a:srcRect b="0" l="0" r="0" t="0"/>
                <a:stretch/>
              </p:blipFill>
              <p:spPr>
                <a:xfrm>
                  <a:off x="3850317" y="7207767"/>
                  <a:ext cx="1868534" cy="1429998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47" name="Shape 347"/>
                <p:cNvPicPr preferRelativeResize="0"/>
                <p:nvPr/>
              </p:nvPicPr>
              <p:blipFill rotWithShape="1">
                <a:blip r:embed="rId15">
                  <a:alphaModFix/>
                </a:blip>
                <a:srcRect b="0" l="0" r="0" t="0"/>
                <a:stretch/>
              </p:blipFill>
              <p:spPr>
                <a:xfrm flipH="1">
                  <a:off x="5929603" y="7162242"/>
                  <a:ext cx="1868534" cy="1429998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48" name="Shape 348"/>
                <p:cNvPicPr preferRelativeResize="0"/>
                <p:nvPr/>
              </p:nvPicPr>
              <p:blipFill rotWithShape="1">
                <a:blip r:embed="rId14">
                  <a:alphaModFix/>
                </a:blip>
                <a:srcRect b="0" l="0" r="0" t="0"/>
                <a:stretch/>
              </p:blipFill>
              <p:spPr>
                <a:xfrm>
                  <a:off x="3832544" y="7922767"/>
                  <a:ext cx="4803455" cy="183053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49" name="Shape 349"/>
                <p:cNvPicPr preferRelativeResize="0"/>
                <p:nvPr/>
              </p:nvPicPr>
              <p:blipFill rotWithShape="1">
                <a:blip r:embed="rId16">
                  <a:alphaModFix/>
                </a:blip>
                <a:srcRect b="0" l="0" r="0" t="0"/>
                <a:stretch/>
              </p:blipFill>
              <p:spPr>
                <a:xfrm>
                  <a:off x="6654799" y="8986128"/>
                  <a:ext cx="1498600" cy="180382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50" name="Shape 350"/>
                <p:cNvPicPr preferRelativeResize="0"/>
                <p:nvPr/>
              </p:nvPicPr>
              <p:blipFill rotWithShape="1">
                <a:blip r:embed="rId17">
                  <a:alphaModFix/>
                </a:blip>
                <a:srcRect b="0" l="0" r="0" t="0"/>
                <a:stretch/>
              </p:blipFill>
              <p:spPr>
                <a:xfrm flipH="1">
                  <a:off x="9488196" y="8056328"/>
                  <a:ext cx="1608395" cy="11908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51" name="Shape 351"/>
                <p:cNvPicPr preferRelativeResize="0"/>
                <p:nvPr/>
              </p:nvPicPr>
              <p:blipFill rotWithShape="1">
                <a:blip r:embed="rId14">
                  <a:alphaModFix/>
                </a:blip>
                <a:srcRect b="0" l="0" r="0" t="0"/>
                <a:stretch/>
              </p:blipFill>
              <p:spPr>
                <a:xfrm flipH="1">
                  <a:off x="7127153" y="8592928"/>
                  <a:ext cx="4975731" cy="1896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52" name="Shape 352"/>
                <p:cNvPicPr preferRelativeResize="0"/>
                <p:nvPr/>
              </p:nvPicPr>
              <p:blipFill rotWithShape="1">
                <a:blip r:embed="rId18">
                  <a:alphaModFix/>
                </a:blip>
                <a:srcRect b="0" l="0" r="0" t="0"/>
                <a:stretch/>
              </p:blipFill>
              <p:spPr>
                <a:xfrm flipH="1">
                  <a:off x="8434203" y="8991115"/>
                  <a:ext cx="1370914" cy="15299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53" name="Shape 353"/>
                <p:cNvPicPr preferRelativeResize="0"/>
                <p:nvPr/>
              </p:nvPicPr>
              <p:blipFill rotWithShape="1">
                <a:blip r:embed="rId11">
                  <a:alphaModFix/>
                </a:blip>
                <a:srcRect b="0" l="0" r="0" t="0"/>
                <a:stretch/>
              </p:blipFill>
              <p:spPr>
                <a:xfrm flipH="1">
                  <a:off x="5635561" y="9770152"/>
                  <a:ext cx="5368031" cy="1891198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354" name="Shape 354"/>
              <p:cNvPicPr preferRelativeResize="0"/>
              <p:nvPr/>
            </p:nvPicPr>
            <p:blipFill rotWithShape="1">
              <a:blip r:embed="rId19">
                <a:alphaModFix/>
              </a:blip>
              <a:srcRect b="0" l="0" r="0" t="0"/>
              <a:stretch/>
            </p:blipFill>
            <p:spPr>
              <a:xfrm>
                <a:off x="12437022" y="6665846"/>
                <a:ext cx="1195072" cy="1195072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355" name="Shape 355"/>
              <p:cNvGrpSpPr/>
              <p:nvPr/>
            </p:nvGrpSpPr>
            <p:grpSpPr>
              <a:xfrm>
                <a:off x="14715888" y="7611796"/>
                <a:ext cx="2486866" cy="3154765"/>
                <a:chOff x="14111167" y="8657244"/>
                <a:chExt cx="2486866" cy="3154765"/>
              </a:xfrm>
            </p:grpSpPr>
            <p:pic>
              <p:nvPicPr>
                <p:cNvPr id="356" name="Shape 356"/>
                <p:cNvPicPr preferRelativeResize="0"/>
                <p:nvPr/>
              </p:nvPicPr>
              <p:blipFill rotWithShape="1">
                <a:blip r:embed="rId20">
                  <a:alphaModFix/>
                </a:blip>
                <a:srcRect b="0" l="0" r="0" t="0"/>
                <a:stretch/>
              </p:blipFill>
              <p:spPr>
                <a:xfrm rot="468860">
                  <a:off x="15089616" y="8740624"/>
                  <a:ext cx="1370982" cy="211528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grpSp>
              <p:nvGrpSpPr>
                <p:cNvPr id="357" name="Shape 357"/>
                <p:cNvGrpSpPr/>
                <p:nvPr/>
              </p:nvGrpSpPr>
              <p:grpSpPr>
                <a:xfrm>
                  <a:off x="14111167" y="9437435"/>
                  <a:ext cx="2413411" cy="2374573"/>
                  <a:chOff x="9611832" y="8741432"/>
                  <a:chExt cx="4720855" cy="4102697"/>
                </a:xfrm>
              </p:grpSpPr>
              <p:sp>
                <p:nvSpPr>
                  <p:cNvPr id="358" name="Shape 358"/>
                  <p:cNvSpPr/>
                  <p:nvPr/>
                </p:nvSpPr>
                <p:spPr>
                  <a:xfrm>
                    <a:off x="9693546" y="9037674"/>
                    <a:ext cx="2496476" cy="2764465"/>
                  </a:xfrm>
                  <a:custGeom>
                    <a:pathLst>
                      <a:path extrusionOk="0" h="2764466" w="2509283">
                        <a:moveTo>
                          <a:pt x="0" y="0"/>
                        </a:moveTo>
                        <a:lnTo>
                          <a:pt x="2445488" y="1318438"/>
                        </a:lnTo>
                        <a:lnTo>
                          <a:pt x="2509283" y="2764466"/>
                        </a:lnTo>
                        <a:lnTo>
                          <a:pt x="0" y="89313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3A3838"/>
                      </a:gs>
                      <a:gs pos="46000">
                        <a:srgbClr val="4B2600"/>
                      </a:gs>
                      <a:gs pos="100000">
                        <a:srgbClr val="0C0C0C"/>
                      </a:gs>
                    </a:gsLst>
                    <a:path path="circle">
                      <a:fillToRect l="100%" t="100%"/>
                    </a:path>
                    <a:tileRect b="-100%" r="-100%"/>
                  </a:gradFill>
                  <a:ln cap="flat" cmpd="sng" w="12700">
                    <a:solidFill>
                      <a:srgbClr val="42719C"/>
                    </a:solidFill>
                    <a:prstDash val="solid"/>
                    <a:miter/>
                    <a:headEnd len="med" w="med" type="none"/>
                    <a:tailEnd len="med" w="med" type="none"/>
                  </a:ln>
                </p:spPr>
                <p:txBody>
                  <a:bodyPr anchorCtr="0" anchor="ctr" bIns="45700" lIns="91425" rIns="91425" tIns="45700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buNone/>
                    </a:pPr>
                    <a:r>
                      <a:t/>
                    </a:r>
                    <a:endParaRPr b="0" baseline="0" i="0" sz="3231" u="none" cap="none" strike="noStrike">
                      <a:solidFill>
                        <a:schemeClr val="lt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59" name="Shape 359"/>
                  <p:cNvSpPr/>
                  <p:nvPr/>
                </p:nvSpPr>
                <p:spPr>
                  <a:xfrm>
                    <a:off x="12121117" y="9867014"/>
                    <a:ext cx="2105245" cy="2977115"/>
                  </a:xfrm>
                  <a:custGeom>
                    <a:pathLst>
                      <a:path extrusionOk="0" h="2977116" w="2105246">
                        <a:moveTo>
                          <a:pt x="0" y="595423"/>
                        </a:moveTo>
                        <a:lnTo>
                          <a:pt x="42530" y="2977116"/>
                        </a:lnTo>
                        <a:lnTo>
                          <a:pt x="2083981" y="1977656"/>
                        </a:lnTo>
                        <a:lnTo>
                          <a:pt x="2105246" y="0"/>
                        </a:lnTo>
                        <a:lnTo>
                          <a:pt x="42530" y="489098"/>
                        </a:lnTo>
                        <a:lnTo>
                          <a:pt x="0" y="595423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3A3838"/>
                      </a:gs>
                      <a:gs pos="46000">
                        <a:srgbClr val="945200"/>
                      </a:gs>
                      <a:gs pos="100000">
                        <a:srgbClr val="4B2600"/>
                      </a:gs>
                    </a:gsLst>
                    <a:path path="circle">
                      <a:fillToRect l="100%" t="100%"/>
                    </a:path>
                    <a:tileRect b="-100%" r="-100%"/>
                  </a:gradFill>
                  <a:ln>
                    <a:noFill/>
                  </a:ln>
                </p:spPr>
                <p:txBody>
                  <a:bodyPr anchorCtr="0" anchor="ctr" bIns="45700" lIns="91425" rIns="91425" tIns="45700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buNone/>
                    </a:pPr>
                    <a:r>
                      <a:t/>
                    </a:r>
                    <a:endParaRPr b="0" baseline="0" i="0" sz="3231" u="none" cap="none" strike="noStrike">
                      <a:solidFill>
                        <a:schemeClr val="lt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60" name="Shape 360"/>
                  <p:cNvSpPr/>
                  <p:nvPr/>
                </p:nvSpPr>
                <p:spPr>
                  <a:xfrm rot="450083">
                    <a:off x="9675627" y="9930809"/>
                    <a:ext cx="531628" cy="446567"/>
                  </a:xfrm>
                  <a:custGeom>
                    <a:pathLst>
                      <a:path extrusionOk="0" h="446567" w="531628">
                        <a:moveTo>
                          <a:pt x="0" y="0"/>
                        </a:moveTo>
                        <a:lnTo>
                          <a:pt x="63795" y="446567"/>
                        </a:lnTo>
                        <a:lnTo>
                          <a:pt x="531628" y="31897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B2600"/>
                  </a:solidFill>
                  <a:ln>
                    <a:noFill/>
                  </a:ln>
                </p:spPr>
                <p:txBody>
                  <a:bodyPr anchorCtr="0" anchor="ctr" bIns="45700" lIns="91425" rIns="91425" tIns="45700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buNone/>
                    </a:pPr>
                    <a:r>
                      <a:t/>
                    </a:r>
                    <a:endParaRPr b="0" baseline="0" i="0" sz="3231" u="none" cap="none" strike="noStrike">
                      <a:solidFill>
                        <a:schemeClr val="lt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61" name="Shape 361"/>
                  <p:cNvSpPr/>
                  <p:nvPr/>
                </p:nvSpPr>
                <p:spPr>
                  <a:xfrm>
                    <a:off x="9611832" y="8741432"/>
                    <a:ext cx="4720855" cy="1742269"/>
                  </a:xfrm>
                  <a:custGeom>
                    <a:pathLst>
                      <a:path extrusionOk="0" h="1573619" w="4720856">
                        <a:moveTo>
                          <a:pt x="0" y="212652"/>
                        </a:moveTo>
                        <a:lnTo>
                          <a:pt x="1637414" y="0"/>
                        </a:lnTo>
                        <a:lnTo>
                          <a:pt x="4720856" y="1020726"/>
                        </a:lnTo>
                        <a:lnTo>
                          <a:pt x="2615610" y="1573619"/>
                        </a:lnTo>
                        <a:lnTo>
                          <a:pt x="85061" y="276447"/>
                        </a:lnTo>
                        <a:lnTo>
                          <a:pt x="0" y="212652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3A3838"/>
                      </a:gs>
                      <a:gs pos="46000">
                        <a:srgbClr val="945200"/>
                      </a:gs>
                      <a:gs pos="100000">
                        <a:srgbClr val="4B2600"/>
                      </a:gs>
                    </a:gsLst>
                    <a:path path="circle">
                      <a:fillToRect l="100%" t="100%"/>
                    </a:path>
                    <a:tileRect b="-100%" r="-100%"/>
                  </a:gradFill>
                  <a:ln>
                    <a:noFill/>
                  </a:ln>
                </p:spPr>
                <p:txBody>
                  <a:bodyPr anchorCtr="0" anchor="ctr" bIns="45700" lIns="91425" rIns="91425" tIns="45700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buNone/>
                    </a:pPr>
                    <a:r>
                      <a:t/>
                    </a:r>
                    <a:endParaRPr b="0" baseline="0" i="0" sz="3231" u="none" cap="none" strike="noStrike">
                      <a:solidFill>
                        <a:schemeClr val="lt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pic>
            <p:nvPicPr>
              <p:cNvPr id="362" name="Shape 362"/>
              <p:cNvPicPr preferRelativeResize="0"/>
              <p:nvPr/>
            </p:nvPicPr>
            <p:blipFill rotWithShape="1">
              <a:blip r:embed="rId19">
                <a:alphaModFix/>
              </a:blip>
              <a:srcRect b="0" l="0" r="0" t="0"/>
              <a:stretch/>
            </p:blipFill>
            <p:spPr>
              <a:xfrm>
                <a:off x="16324718" y="9408113"/>
                <a:ext cx="1414118" cy="141411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63" name="Shape 363"/>
            <p:cNvGrpSpPr/>
            <p:nvPr/>
          </p:nvGrpSpPr>
          <p:grpSpPr>
            <a:xfrm>
              <a:off x="3367409" y="7828110"/>
              <a:ext cx="3560949" cy="5472518"/>
              <a:chOff x="3516353" y="7595339"/>
              <a:chExt cx="3560949" cy="5472518"/>
            </a:xfrm>
          </p:grpSpPr>
          <p:sp>
            <p:nvSpPr>
              <p:cNvPr id="364" name="Shape 364"/>
              <p:cNvSpPr/>
              <p:nvPr/>
            </p:nvSpPr>
            <p:spPr>
              <a:xfrm>
                <a:off x="5790328" y="10975075"/>
                <a:ext cx="1286974" cy="1815128"/>
              </a:xfrm>
              <a:prstGeom prst="rect">
                <a:avLst/>
              </a:prstGeom>
              <a:gradFill>
                <a:gsLst>
                  <a:gs pos="0">
                    <a:srgbClr val="4B2600"/>
                  </a:gs>
                  <a:gs pos="50000">
                    <a:srgbClr val="0C0C0C"/>
                  </a:gs>
                  <a:gs pos="100000">
                    <a:srgbClr val="945200"/>
                  </a:gs>
                </a:gsLst>
                <a:lin ang="2700000" scaled="0"/>
              </a:gradFill>
              <a:ln cap="flat" cmpd="sng" w="12700">
                <a:solidFill>
                  <a:srgbClr val="42719C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5" name="Shape 365"/>
              <p:cNvSpPr/>
              <p:nvPr/>
            </p:nvSpPr>
            <p:spPr>
              <a:xfrm>
                <a:off x="3516353" y="9678160"/>
                <a:ext cx="1421342" cy="1604212"/>
              </a:xfrm>
              <a:prstGeom prst="rect">
                <a:avLst/>
              </a:prstGeom>
              <a:gradFill>
                <a:gsLst>
                  <a:gs pos="0">
                    <a:srgbClr val="4B2600"/>
                  </a:gs>
                  <a:gs pos="50000">
                    <a:srgbClr val="0C0C0C"/>
                  </a:gs>
                  <a:gs pos="100000">
                    <a:srgbClr val="945200"/>
                  </a:gs>
                </a:gsLst>
                <a:lin ang="2700000" scaled="0"/>
              </a:gradFill>
              <a:ln cap="flat" cmpd="sng" w="12700">
                <a:solidFill>
                  <a:srgbClr val="42719C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66" name="Shape 366"/>
              <p:cNvPicPr preferRelativeResize="0"/>
              <p:nvPr/>
            </p:nvPicPr>
            <p:blipFill rotWithShape="1">
              <a:blip r:embed="rId21">
                <a:alphaModFix/>
              </a:blip>
              <a:srcRect b="0" l="0" r="0" t="0"/>
              <a:stretch/>
            </p:blipFill>
            <p:spPr>
              <a:xfrm flipH="1">
                <a:off x="3638850" y="10510729"/>
                <a:ext cx="975879" cy="89954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7" name="Shape 367"/>
              <p:cNvPicPr preferRelativeResize="0"/>
              <p:nvPr/>
            </p:nvPicPr>
            <p:blipFill rotWithShape="1">
              <a:blip r:embed="rId22">
                <a:alphaModFix/>
              </a:blip>
              <a:srcRect b="0" l="0" r="0" t="0"/>
              <a:stretch/>
            </p:blipFill>
            <p:spPr>
              <a:xfrm rot="6829250">
                <a:off x="3963543" y="10848596"/>
                <a:ext cx="838745" cy="83874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8" name="Shape 368"/>
              <p:cNvPicPr preferRelativeResize="0"/>
              <p:nvPr/>
            </p:nvPicPr>
            <p:blipFill rotWithShape="1">
              <a:blip r:embed="rId23">
                <a:alphaModFix/>
              </a:blip>
              <a:srcRect b="0" l="0" r="0" t="0"/>
              <a:stretch/>
            </p:blipFill>
            <p:spPr>
              <a:xfrm>
                <a:off x="5198321" y="11735717"/>
                <a:ext cx="557131" cy="63900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9" name="Shape 369"/>
              <p:cNvPicPr preferRelativeResize="0"/>
              <p:nvPr/>
            </p:nvPicPr>
            <p:blipFill rotWithShape="1">
              <a:blip r:embed="rId24">
                <a:alphaModFix/>
              </a:blip>
              <a:srcRect b="0" l="0" r="0" t="0"/>
              <a:stretch/>
            </p:blipFill>
            <p:spPr>
              <a:xfrm rot="3109968">
                <a:off x="4194365" y="10892892"/>
                <a:ext cx="861598" cy="87918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70" name="Shape 370"/>
              <p:cNvPicPr preferRelativeResize="0"/>
              <p:nvPr/>
            </p:nvPicPr>
            <p:blipFill rotWithShape="1">
              <a:blip r:embed="rId25">
                <a:alphaModFix/>
              </a:blip>
              <a:srcRect b="0" l="0" r="0" t="0"/>
              <a:stretch/>
            </p:blipFill>
            <p:spPr>
              <a:xfrm rot="-4241228">
                <a:off x="4723285" y="11087382"/>
                <a:ext cx="705587" cy="11984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71" name="Shape 371"/>
              <p:cNvPicPr preferRelativeResize="0"/>
              <p:nvPr/>
            </p:nvPicPr>
            <p:blipFill rotWithShape="1">
              <a:blip r:embed="rId26">
                <a:alphaModFix/>
              </a:blip>
              <a:srcRect b="0" l="0" r="0" t="0"/>
              <a:stretch/>
            </p:blipFill>
            <p:spPr>
              <a:xfrm rot="820309">
                <a:off x="4986202" y="11267283"/>
                <a:ext cx="537016" cy="9121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72" name="Shape 372"/>
              <p:cNvPicPr preferRelativeResize="0"/>
              <p:nvPr/>
            </p:nvPicPr>
            <p:blipFill rotWithShape="1">
              <a:blip r:embed="rId27">
                <a:alphaModFix/>
              </a:blip>
              <a:srcRect b="0" l="0" r="0" t="0"/>
              <a:stretch/>
            </p:blipFill>
            <p:spPr>
              <a:xfrm rot="1198666">
                <a:off x="4730054" y="11720239"/>
                <a:ext cx="666997" cy="66699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73" name="Shape 373"/>
              <p:cNvSpPr/>
              <p:nvPr/>
            </p:nvSpPr>
            <p:spPr>
              <a:xfrm>
                <a:off x="4674317" y="7595339"/>
                <a:ext cx="1534233" cy="5472518"/>
              </a:xfrm>
              <a:prstGeom prst="rect">
                <a:avLst/>
              </a:prstGeom>
              <a:gradFill>
                <a:gsLst>
                  <a:gs pos="0">
                    <a:srgbClr val="4B2600"/>
                  </a:gs>
                  <a:gs pos="50000">
                    <a:srgbClr val="0C0C0C"/>
                  </a:gs>
                  <a:gs pos="100000">
                    <a:srgbClr val="945200"/>
                  </a:gs>
                </a:gsLst>
                <a:lin ang="2700000" scaled="0"/>
              </a:gradFill>
              <a:ln cap="flat" cmpd="sng" w="12700">
                <a:solidFill>
                  <a:srgbClr val="42719C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74" name="Shape 374"/>
              <p:cNvPicPr preferRelativeResize="0"/>
              <p:nvPr/>
            </p:nvPicPr>
            <p:blipFill rotWithShape="1">
              <a:blip r:embed="rId28">
                <a:alphaModFix/>
              </a:blip>
              <a:srcRect b="0" l="0" r="0" t="0"/>
              <a:stretch/>
            </p:blipFill>
            <p:spPr>
              <a:xfrm>
                <a:off x="3850658" y="9097385"/>
                <a:ext cx="1198754" cy="110498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75" name="Shape 375"/>
              <p:cNvPicPr preferRelativeResize="0"/>
              <p:nvPr/>
            </p:nvPicPr>
            <p:blipFill rotWithShape="1">
              <a:blip r:embed="rId27">
                <a:alphaModFix/>
              </a:blip>
              <a:srcRect b="0" l="0" r="0" t="0"/>
              <a:stretch/>
            </p:blipFill>
            <p:spPr>
              <a:xfrm>
                <a:off x="4003837" y="9017477"/>
                <a:ext cx="666998" cy="66699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76" name="Shape 376"/>
              <p:cNvPicPr preferRelativeResize="0"/>
              <p:nvPr/>
            </p:nvPicPr>
            <p:blipFill rotWithShape="1">
              <a:blip r:embed="rId29">
                <a:alphaModFix/>
              </a:blip>
              <a:srcRect b="0" l="0" r="0" t="0"/>
              <a:stretch/>
            </p:blipFill>
            <p:spPr>
              <a:xfrm>
                <a:off x="4065169" y="9368377"/>
                <a:ext cx="1654728" cy="91820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77" name="Shape 377"/>
              <p:cNvPicPr preferRelativeResize="0"/>
              <p:nvPr/>
            </p:nvPicPr>
            <p:blipFill rotWithShape="1">
              <a:blip r:embed="rId30">
                <a:alphaModFix/>
              </a:blip>
              <a:srcRect b="0" l="0" r="0" t="0"/>
              <a:stretch/>
            </p:blipFill>
            <p:spPr>
              <a:xfrm flipH="1">
                <a:off x="4659694" y="10341007"/>
                <a:ext cx="890257" cy="67151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78" name="Shape 378"/>
              <p:cNvPicPr preferRelativeResize="0"/>
              <p:nvPr/>
            </p:nvPicPr>
            <p:blipFill rotWithShape="1">
              <a:blip r:embed="rId31">
                <a:alphaModFix/>
              </a:blip>
              <a:srcRect b="0" l="0" r="0" t="0"/>
              <a:stretch/>
            </p:blipFill>
            <p:spPr>
              <a:xfrm>
                <a:off x="4242282" y="9448775"/>
                <a:ext cx="732933" cy="84063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79" name="Shape 379"/>
              <p:cNvPicPr preferRelativeResize="0"/>
              <p:nvPr/>
            </p:nvPicPr>
            <p:blipFill rotWithShape="1">
              <a:blip r:embed="rId24">
                <a:alphaModFix/>
              </a:blip>
              <a:srcRect b="0" l="0" r="0" t="0"/>
              <a:stretch/>
            </p:blipFill>
            <p:spPr>
              <a:xfrm rot="-155560">
                <a:off x="4532718" y="9615373"/>
                <a:ext cx="861598" cy="87918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80" name="Shape 380"/>
              <p:cNvPicPr preferRelativeResize="0"/>
              <p:nvPr/>
            </p:nvPicPr>
            <p:blipFill rotWithShape="1">
              <a:blip r:embed="rId27">
                <a:alphaModFix/>
              </a:blip>
              <a:srcRect b="0" l="0" r="0" t="0"/>
              <a:stretch/>
            </p:blipFill>
            <p:spPr>
              <a:xfrm>
                <a:off x="3874273" y="10484892"/>
                <a:ext cx="666998" cy="66699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81" name="Shape 381"/>
              <p:cNvPicPr preferRelativeResize="0"/>
              <p:nvPr/>
            </p:nvPicPr>
            <p:blipFill rotWithShape="1">
              <a:blip r:embed="rId32">
                <a:alphaModFix/>
              </a:blip>
              <a:srcRect b="0" l="0" r="0" t="0"/>
              <a:stretch/>
            </p:blipFill>
            <p:spPr>
              <a:xfrm>
                <a:off x="5299241" y="10061707"/>
                <a:ext cx="1204887" cy="115106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82" name="Shape 382"/>
              <p:cNvPicPr preferRelativeResize="0"/>
              <p:nvPr/>
            </p:nvPicPr>
            <p:blipFill rotWithShape="1">
              <a:blip r:embed="rId26">
                <a:alphaModFix/>
              </a:blip>
              <a:srcRect b="0" l="0" r="0" t="0"/>
              <a:stretch/>
            </p:blipFill>
            <p:spPr>
              <a:xfrm rot="820309">
                <a:off x="5817061" y="10305603"/>
                <a:ext cx="537016" cy="9121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83" name="Shape 383"/>
              <p:cNvPicPr preferRelativeResize="0"/>
              <p:nvPr/>
            </p:nvPicPr>
            <p:blipFill rotWithShape="1">
              <a:blip r:embed="rId33">
                <a:alphaModFix/>
              </a:blip>
              <a:srcRect b="0" l="0" r="0" t="0"/>
              <a:stretch/>
            </p:blipFill>
            <p:spPr>
              <a:xfrm rot="-4241228">
                <a:off x="5509458" y="10342804"/>
                <a:ext cx="705587" cy="11984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84" name="Shape 384"/>
              <p:cNvPicPr preferRelativeResize="0"/>
              <p:nvPr/>
            </p:nvPicPr>
            <p:blipFill rotWithShape="1">
              <a:blip r:embed="rId22">
                <a:alphaModFix/>
              </a:blip>
              <a:srcRect b="0" l="0" r="0" t="0"/>
              <a:stretch/>
            </p:blipFill>
            <p:spPr>
              <a:xfrm rot="6829250">
                <a:off x="5070552" y="9911182"/>
                <a:ext cx="838745" cy="83874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385" name="Shape 385"/>
            <p:cNvPicPr preferRelativeResize="0"/>
            <p:nvPr/>
          </p:nvPicPr>
          <p:blipFill rotWithShape="1">
            <a:blip r:embed="rId34">
              <a:alphaModFix/>
            </a:blip>
            <a:srcRect b="0" l="0" r="0" t="0"/>
            <a:stretch/>
          </p:blipFill>
          <p:spPr>
            <a:xfrm>
              <a:off x="5927653" y="10266135"/>
              <a:ext cx="11471345" cy="40693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6" name="Shape 386"/>
            <p:cNvPicPr preferRelativeResize="0"/>
            <p:nvPr/>
          </p:nvPicPr>
          <p:blipFill rotWithShape="1">
            <a:blip r:embed="rId35">
              <a:alphaModFix/>
            </a:blip>
            <a:srcRect b="0" l="0" r="0" t="0"/>
            <a:stretch/>
          </p:blipFill>
          <p:spPr>
            <a:xfrm>
              <a:off x="1681102" y="9807382"/>
              <a:ext cx="1689100" cy="1729126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387" name="Shape 387"/>
          <p:cNvCxnSpPr/>
          <p:nvPr/>
        </p:nvCxnSpPr>
        <p:spPr>
          <a:xfrm>
            <a:off x="3829276" y="1233091"/>
            <a:ext cx="18197286" cy="0"/>
          </a:xfrm>
          <a:prstGeom prst="straightConnector1">
            <a:avLst/>
          </a:prstGeom>
          <a:noFill/>
          <a:ln cap="flat" cmpd="sng" w="25400">
            <a:solidFill>
              <a:srgbClr val="945200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388" name="Shape 388"/>
          <p:cNvSpPr/>
          <p:nvPr/>
        </p:nvSpPr>
        <p:spPr>
          <a:xfrm>
            <a:off x="3113717" y="609502"/>
            <a:ext cx="1896364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b="0" baseline="0" i="1" lang="es-ES" sz="3600" u="none" cap="none" strike="noStrike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rPr>
              <a:t>La disciplina fabrica así, cuerpos sometidos y ejercitados, cuerpos "dóciles".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/>
          <p:nvPr/>
        </p:nvSpPr>
        <p:spPr>
          <a:xfrm>
            <a:off x="4985432" y="2264680"/>
            <a:ext cx="16039645" cy="44012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1" lang="es-ES" sz="4000" u="none" cap="none" strike="noStrike">
                <a:solidFill>
                  <a:srgbClr val="4B2600"/>
                </a:solidFill>
                <a:latin typeface="Calibri"/>
                <a:ea typeface="Calibri"/>
                <a:cs typeface="Calibri"/>
                <a:sym typeface="Calibri"/>
              </a:rPr>
              <a:t>Este espacio cerrado, recortado, vigilado, en todos sus puntos,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1" lang="es-ES" sz="4000" u="none" cap="none" strike="noStrike">
                <a:solidFill>
                  <a:srgbClr val="4B2600"/>
                </a:solidFill>
                <a:latin typeface="Calibri"/>
                <a:ea typeface="Calibri"/>
                <a:cs typeface="Calibri"/>
                <a:sym typeface="Calibri"/>
              </a:rPr>
              <a:t>en el que los individuos están insertos en un lugar fijo,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1" lang="es-ES" sz="4000" u="none" cap="none" strike="noStrike">
                <a:solidFill>
                  <a:srgbClr val="4B2600"/>
                </a:solidFill>
                <a:latin typeface="Calibri"/>
                <a:ea typeface="Calibri"/>
                <a:cs typeface="Calibri"/>
                <a:sym typeface="Calibri"/>
              </a:rPr>
              <a:t>en el que los menores movimientos se hallan controlados,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1" lang="es-ES" sz="4000" u="none" cap="none" strike="noStrike">
                <a:solidFill>
                  <a:srgbClr val="4B2600"/>
                </a:solidFill>
                <a:latin typeface="Calibri"/>
                <a:ea typeface="Calibri"/>
                <a:cs typeface="Calibri"/>
                <a:sym typeface="Calibri"/>
              </a:rPr>
              <a:t>en el que todos los acontecimientos están registrados,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1" lang="es-ES" sz="4000" u="none" cap="none" strike="noStrike">
                <a:solidFill>
                  <a:srgbClr val="4B2600"/>
                </a:solidFill>
                <a:latin typeface="Calibri"/>
                <a:ea typeface="Calibri"/>
                <a:cs typeface="Calibri"/>
                <a:sym typeface="Calibri"/>
              </a:rPr>
              <a:t>en el que un trabajo ininterrumpido de escritura une el centro y la periferia,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1" lang="es-ES" sz="4000" u="none" cap="none" strike="noStrike">
                <a:solidFill>
                  <a:srgbClr val="4B2600"/>
                </a:solidFill>
                <a:latin typeface="Calibri"/>
                <a:ea typeface="Calibri"/>
                <a:cs typeface="Calibri"/>
                <a:sym typeface="Calibri"/>
              </a:rPr>
              <a:t>en el que el poder se ejerce por entero,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1" lang="es-ES" sz="4000" u="none" cap="none" strike="noStrike">
                <a:solidFill>
                  <a:srgbClr val="4B2600"/>
                </a:solidFill>
                <a:latin typeface="Calibri"/>
                <a:ea typeface="Calibri"/>
                <a:cs typeface="Calibri"/>
                <a:sym typeface="Calibri"/>
              </a:rPr>
              <a:t>de acuerdo con una figura jerárquica continua…</a:t>
            </a:r>
          </a:p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