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14400200" cx="197993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2" Type="http://schemas.openxmlformats.org/officeDocument/2006/relationships/slide" Target="slides/slide7.xml"/><Relationship Id="rId2" Type="http://schemas.openxmlformats.org/officeDocument/2006/relationships/presProps" Target="presProps.xml"/><Relationship Id="rId1" Type="http://schemas.openxmlformats.org/officeDocument/2006/relationships/theme" Target="theme/theme2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3" Type="http://schemas.openxmlformats.org/officeDocument/2006/relationships/tableStyles" Target="tableStyle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6" name="Shape 1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4" name="Shape 22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3" name="Shape 23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ítulo y objetos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1361201" y="766679"/>
            <a:ext cx="17076896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1361201" y="3833389"/>
            <a:ext cx="17076896" cy="91368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2511" marL="371246" rtl="0" algn="l">
              <a:lnSpc>
                <a:spcPct val="90000"/>
              </a:lnSpc>
              <a:spcBef>
                <a:spcPts val="1624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29616" marL="111373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76783" marL="1856232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90614" marL="2598725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96507" marL="3341218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89699" marL="408371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95592" marL="4826203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88785" marL="5568696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94678" marL="631118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ítulo y texto vertical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1361201" y="766679"/>
            <a:ext cx="17076896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 rot="5400000">
            <a:off x="5331248" y="-136657"/>
            <a:ext cx="9136802" cy="170768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2511" marL="371246" rtl="0" algn="l">
              <a:lnSpc>
                <a:spcPct val="90000"/>
              </a:lnSpc>
              <a:spcBef>
                <a:spcPts val="1624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29616" marL="111373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76783" marL="1856232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90614" marL="2598725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96507" marL="3341218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89699" marL="408371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95592" marL="4826203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88785" marL="5568696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94678" marL="631118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Título vertical y texto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 rot="5400000">
            <a:off x="10201729" y="4733823"/>
            <a:ext cx="12203514" cy="42692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 rot="5400000">
            <a:off x="1539534" y="588344"/>
            <a:ext cx="12203514" cy="125601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2511" marL="371246" rtl="0" algn="l">
              <a:lnSpc>
                <a:spcPct val="90000"/>
              </a:lnSpc>
              <a:spcBef>
                <a:spcPts val="1624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29616" marL="111373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76783" marL="1856232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90614" marL="2598725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96507" marL="3341218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89699" marL="408371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95592" marL="4826203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88785" marL="5568696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94678" marL="631118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Diapositiva de título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ctrTitle"/>
          </p:nvPr>
        </p:nvSpPr>
        <p:spPr>
          <a:xfrm>
            <a:off x="2474913" y="2356702"/>
            <a:ext cx="14849474" cy="501340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subTitle"/>
          </p:nvPr>
        </p:nvSpPr>
        <p:spPr>
          <a:xfrm>
            <a:off x="2474913" y="7563446"/>
            <a:ext cx="14849474" cy="34767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90000"/>
              </a:lnSpc>
              <a:spcBef>
                <a:spcPts val="1624"/>
              </a:spcBef>
              <a:buClr>
                <a:schemeClr val="dk1"/>
              </a:buClr>
              <a:buFont typeface="Arial"/>
              <a:buNone/>
              <a:defRPr/>
            </a:lvl1pPr>
            <a:lvl2pPr indent="-5893" marL="742493" marR="0" rtl="0" algn="ctr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None/>
              <a:defRPr/>
            </a:lvl2pPr>
            <a:lvl3pPr indent="-11786" marL="1484986" marR="0" rtl="0" algn="ctr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None/>
              <a:defRPr/>
            </a:lvl3pPr>
            <a:lvl4pPr indent="-4977" marL="2227478" marR="0" rtl="0" algn="ctr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None/>
              <a:defRPr/>
            </a:lvl4pPr>
            <a:lvl5pPr indent="-10871" marL="2969971" marR="0" rtl="0" algn="ctr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None/>
              <a:defRPr/>
            </a:lvl5pPr>
            <a:lvl6pPr indent="-4064" marL="3712464" marR="0" rtl="0" algn="ctr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None/>
              <a:defRPr/>
            </a:lvl6pPr>
            <a:lvl7pPr indent="-9957" marL="4454957" marR="0" rtl="0" algn="ctr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None/>
              <a:defRPr/>
            </a:lvl7pPr>
            <a:lvl8pPr indent="-3149" marL="5197450" marR="0" rtl="0" algn="ctr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None/>
              <a:defRPr/>
            </a:lvl8pPr>
            <a:lvl9pPr indent="-9042" marL="5939942" marR="0" rtl="0" algn="ctr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Encabezado de sección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1350890" y="3590055"/>
            <a:ext cx="17076896" cy="5990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1350890" y="9636810"/>
            <a:ext cx="17076896" cy="31500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indent="-5893" marL="742493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indent="-11786" marL="1484986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indent="-4977" marL="2227478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indent="-10871" marL="2969971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indent="-4064" marL="3712464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indent="-9957" marL="4454957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indent="-3149" marL="519745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indent="-9042" marL="5939942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Dos objeto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1361201" y="766679"/>
            <a:ext cx="17076896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1361201" y="3833389"/>
            <a:ext cx="8414702" cy="91368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2511" marL="371246" rtl="0" algn="l">
              <a:lnSpc>
                <a:spcPct val="90000"/>
              </a:lnSpc>
              <a:spcBef>
                <a:spcPts val="1624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29616" marL="111373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76783" marL="1856232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90614" marL="2598725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96507" marL="3341218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89699" marL="408371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95592" marL="4826203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88785" marL="5568696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94678" marL="631118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2" type="body"/>
          </p:nvPr>
        </p:nvSpPr>
        <p:spPr>
          <a:xfrm>
            <a:off x="10023395" y="3833389"/>
            <a:ext cx="8414702" cy="91368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2511" marL="371246" rtl="0" algn="l">
              <a:lnSpc>
                <a:spcPct val="90000"/>
              </a:lnSpc>
              <a:spcBef>
                <a:spcPts val="1624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29616" marL="111373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76783" marL="1856232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90614" marL="2598725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96507" marL="3341218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89699" marL="408371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95592" marL="4826203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88785" marL="5568696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94678" marL="631118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ació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1363780" y="766679"/>
            <a:ext cx="17076896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1363782" y="3530053"/>
            <a:ext cx="8376030" cy="1730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-5893" marL="742493" rtl="0">
              <a:spcBef>
                <a:spcPts val="0"/>
              </a:spcBef>
              <a:buFont typeface="Calibri"/>
              <a:buNone/>
              <a:defRPr/>
            </a:lvl2pPr>
            <a:lvl3pPr indent="-11786" marL="1484986" rtl="0">
              <a:spcBef>
                <a:spcPts val="0"/>
              </a:spcBef>
              <a:buFont typeface="Calibri"/>
              <a:buNone/>
              <a:defRPr/>
            </a:lvl3pPr>
            <a:lvl4pPr indent="-4977" marL="2227478" rtl="0">
              <a:spcBef>
                <a:spcPts val="0"/>
              </a:spcBef>
              <a:buFont typeface="Calibri"/>
              <a:buNone/>
              <a:defRPr/>
            </a:lvl4pPr>
            <a:lvl5pPr indent="-10871" marL="2969971" rtl="0">
              <a:spcBef>
                <a:spcPts val="0"/>
              </a:spcBef>
              <a:buFont typeface="Calibri"/>
              <a:buNone/>
              <a:defRPr/>
            </a:lvl5pPr>
            <a:lvl6pPr indent="-4064" marL="3712464" rtl="0">
              <a:spcBef>
                <a:spcPts val="0"/>
              </a:spcBef>
              <a:buFont typeface="Calibri"/>
              <a:buNone/>
              <a:defRPr/>
            </a:lvl6pPr>
            <a:lvl7pPr indent="-9957" marL="4454957" rtl="0">
              <a:spcBef>
                <a:spcPts val="0"/>
              </a:spcBef>
              <a:buFont typeface="Calibri"/>
              <a:buNone/>
              <a:defRPr/>
            </a:lvl7pPr>
            <a:lvl8pPr indent="-3149" marL="5197450" rtl="0">
              <a:spcBef>
                <a:spcPts val="0"/>
              </a:spcBef>
              <a:buFont typeface="Calibri"/>
              <a:buNone/>
              <a:defRPr/>
            </a:lvl8pPr>
            <a:lvl9pPr indent="-9042" marL="5939942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1363782" y="5260078"/>
            <a:ext cx="8376030" cy="77367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2511" marL="371246" rtl="0" algn="l">
              <a:lnSpc>
                <a:spcPct val="90000"/>
              </a:lnSpc>
              <a:spcBef>
                <a:spcPts val="1624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29616" marL="111373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76783" marL="1856232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90614" marL="2598725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96507" marL="3341218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89699" marL="408371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95592" marL="4826203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88785" marL="5568696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94678" marL="631118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3" type="body"/>
          </p:nvPr>
        </p:nvSpPr>
        <p:spPr>
          <a:xfrm>
            <a:off x="10023396" y="3530053"/>
            <a:ext cx="8417281" cy="1730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-5893" marL="742493" rtl="0">
              <a:spcBef>
                <a:spcPts val="0"/>
              </a:spcBef>
              <a:buFont typeface="Calibri"/>
              <a:buNone/>
              <a:defRPr/>
            </a:lvl2pPr>
            <a:lvl3pPr indent="-11786" marL="1484986" rtl="0">
              <a:spcBef>
                <a:spcPts val="0"/>
              </a:spcBef>
              <a:buFont typeface="Calibri"/>
              <a:buNone/>
              <a:defRPr/>
            </a:lvl3pPr>
            <a:lvl4pPr indent="-4977" marL="2227478" rtl="0">
              <a:spcBef>
                <a:spcPts val="0"/>
              </a:spcBef>
              <a:buFont typeface="Calibri"/>
              <a:buNone/>
              <a:defRPr/>
            </a:lvl4pPr>
            <a:lvl5pPr indent="-10871" marL="2969971" rtl="0">
              <a:spcBef>
                <a:spcPts val="0"/>
              </a:spcBef>
              <a:buFont typeface="Calibri"/>
              <a:buNone/>
              <a:defRPr/>
            </a:lvl5pPr>
            <a:lvl6pPr indent="-4064" marL="3712464" rtl="0">
              <a:spcBef>
                <a:spcPts val="0"/>
              </a:spcBef>
              <a:buFont typeface="Calibri"/>
              <a:buNone/>
              <a:defRPr/>
            </a:lvl6pPr>
            <a:lvl7pPr indent="-9957" marL="4454957" rtl="0">
              <a:spcBef>
                <a:spcPts val="0"/>
              </a:spcBef>
              <a:buFont typeface="Calibri"/>
              <a:buNone/>
              <a:defRPr/>
            </a:lvl7pPr>
            <a:lvl8pPr indent="-3149" marL="5197450" rtl="0">
              <a:spcBef>
                <a:spcPts val="0"/>
              </a:spcBef>
              <a:buFont typeface="Calibri"/>
              <a:buNone/>
              <a:defRPr/>
            </a:lvl8pPr>
            <a:lvl9pPr indent="-9042" marL="5939942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4" type="body"/>
          </p:nvPr>
        </p:nvSpPr>
        <p:spPr>
          <a:xfrm>
            <a:off x="10023396" y="5260078"/>
            <a:ext cx="8417281" cy="77367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2511" marL="371246" rtl="0" algn="l">
              <a:lnSpc>
                <a:spcPct val="90000"/>
              </a:lnSpc>
              <a:spcBef>
                <a:spcPts val="1624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29616" marL="111373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76783" marL="1856232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90614" marL="2598725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96507" marL="3341218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89699" marL="408371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95592" marL="4826203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88785" marL="5568696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94678" marL="6311189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Solo el título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1361201" y="766679"/>
            <a:ext cx="17076896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En blanco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ido con título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1363782" y="960013"/>
            <a:ext cx="6385788" cy="3360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8417281" y="2073365"/>
            <a:ext cx="10023395" cy="102334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2" type="body"/>
          </p:nvPr>
        </p:nvSpPr>
        <p:spPr>
          <a:xfrm>
            <a:off x="1363782" y="4320064"/>
            <a:ext cx="6385788" cy="80034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-5893" marL="742493" rtl="0">
              <a:spcBef>
                <a:spcPts val="0"/>
              </a:spcBef>
              <a:buFont typeface="Calibri"/>
              <a:buNone/>
              <a:defRPr/>
            </a:lvl2pPr>
            <a:lvl3pPr indent="-11786" marL="1484986" rtl="0">
              <a:spcBef>
                <a:spcPts val="0"/>
              </a:spcBef>
              <a:buFont typeface="Calibri"/>
              <a:buNone/>
              <a:defRPr/>
            </a:lvl3pPr>
            <a:lvl4pPr indent="-4977" marL="2227478" rtl="0">
              <a:spcBef>
                <a:spcPts val="0"/>
              </a:spcBef>
              <a:buFont typeface="Calibri"/>
              <a:buNone/>
              <a:defRPr/>
            </a:lvl4pPr>
            <a:lvl5pPr indent="-10871" marL="2969971" rtl="0">
              <a:spcBef>
                <a:spcPts val="0"/>
              </a:spcBef>
              <a:buFont typeface="Calibri"/>
              <a:buNone/>
              <a:defRPr/>
            </a:lvl5pPr>
            <a:lvl6pPr indent="-4064" marL="3712464" rtl="0">
              <a:spcBef>
                <a:spcPts val="0"/>
              </a:spcBef>
              <a:buFont typeface="Calibri"/>
              <a:buNone/>
              <a:defRPr/>
            </a:lvl6pPr>
            <a:lvl7pPr indent="-9957" marL="4454957" rtl="0">
              <a:spcBef>
                <a:spcPts val="0"/>
              </a:spcBef>
              <a:buFont typeface="Calibri"/>
              <a:buNone/>
              <a:defRPr/>
            </a:lvl7pPr>
            <a:lvl8pPr indent="-3149" marL="5197450" rtl="0">
              <a:spcBef>
                <a:spcPts val="0"/>
              </a:spcBef>
              <a:buFont typeface="Calibri"/>
              <a:buNone/>
              <a:defRPr/>
            </a:lvl8pPr>
            <a:lvl9pPr indent="-9042" marL="5939942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Imagen con título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1363782" y="960013"/>
            <a:ext cx="6385788" cy="3360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2" name="Shape 62"/>
          <p:cNvSpPr/>
          <p:nvPr>
            <p:ph idx="2" type="pic"/>
          </p:nvPr>
        </p:nvSpPr>
        <p:spPr>
          <a:xfrm>
            <a:off x="8417281" y="2073365"/>
            <a:ext cx="10023395" cy="10233484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1363782" y="4320064"/>
            <a:ext cx="6385788" cy="80034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-5893" marL="742493" rtl="0">
              <a:spcBef>
                <a:spcPts val="0"/>
              </a:spcBef>
              <a:buFont typeface="Calibri"/>
              <a:buNone/>
              <a:defRPr/>
            </a:lvl2pPr>
            <a:lvl3pPr indent="-11786" marL="1484986" rtl="0">
              <a:spcBef>
                <a:spcPts val="0"/>
              </a:spcBef>
              <a:buFont typeface="Calibri"/>
              <a:buNone/>
              <a:defRPr/>
            </a:lvl3pPr>
            <a:lvl4pPr indent="-4977" marL="2227478" rtl="0">
              <a:spcBef>
                <a:spcPts val="0"/>
              </a:spcBef>
              <a:buFont typeface="Calibri"/>
              <a:buNone/>
              <a:defRPr/>
            </a:lvl4pPr>
            <a:lvl5pPr indent="-10871" marL="2969971" rtl="0">
              <a:spcBef>
                <a:spcPts val="0"/>
              </a:spcBef>
              <a:buFont typeface="Calibri"/>
              <a:buNone/>
              <a:defRPr/>
            </a:lvl5pPr>
            <a:lvl6pPr indent="-4064" marL="3712464" rtl="0">
              <a:spcBef>
                <a:spcPts val="0"/>
              </a:spcBef>
              <a:buFont typeface="Calibri"/>
              <a:buNone/>
              <a:defRPr/>
            </a:lvl6pPr>
            <a:lvl7pPr indent="-9957" marL="4454957" rtl="0">
              <a:spcBef>
                <a:spcPts val="0"/>
              </a:spcBef>
              <a:buFont typeface="Calibri"/>
              <a:buNone/>
              <a:defRPr/>
            </a:lvl7pPr>
            <a:lvl8pPr indent="-3149" marL="5197450" rtl="0">
              <a:spcBef>
                <a:spcPts val="0"/>
              </a:spcBef>
              <a:buFont typeface="Calibri"/>
              <a:buNone/>
              <a:defRPr/>
            </a:lvl8pPr>
            <a:lvl9pPr indent="-9042" marL="5939942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3" Type="http://schemas.openxmlformats.org/officeDocument/2006/relationships/slideLayout" Target="../slideLayouts/slideLayout3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1361201" y="766679"/>
            <a:ext cx="17076896" cy="2783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1361201" y="3833389"/>
            <a:ext cx="17076896" cy="91368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82511" marL="371246" marR="0" rtl="0" algn="l">
              <a:lnSpc>
                <a:spcPct val="90000"/>
              </a:lnSpc>
              <a:spcBef>
                <a:spcPts val="1624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129616" marL="1113739" marR="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76783" marL="1856232" marR="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90614" marL="2598725" marR="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96507" marL="3341218" marR="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89699" marL="4083710" marR="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95592" marL="4826203" marR="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88785" marL="5568696" marR="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94678" marL="6311189" marR="0" rtl="0" algn="l">
              <a:lnSpc>
                <a:spcPct val="90000"/>
              </a:lnSpc>
              <a:spcBef>
                <a:spcPts val="812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7" name="Shape 7"/>
          <p:cNvSpPr txBox="1"/>
          <p:nvPr>
            <p:ph idx="10" type="dt"/>
          </p:nvPr>
        </p:nvSpPr>
        <p:spPr>
          <a:xfrm>
            <a:off x="1361201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6558517" y="13346865"/>
            <a:ext cx="668226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-5893" marL="742493" marR="0" rtl="0" algn="l">
              <a:spcBef>
                <a:spcPts val="0"/>
              </a:spcBef>
              <a:defRPr/>
            </a:lvl2pPr>
            <a:lvl3pPr indent="-11786" marL="1484986" marR="0" rtl="0" algn="l">
              <a:spcBef>
                <a:spcPts val="0"/>
              </a:spcBef>
              <a:defRPr/>
            </a:lvl3pPr>
            <a:lvl4pPr indent="-4977" marL="2227478" marR="0" rtl="0" algn="l">
              <a:spcBef>
                <a:spcPts val="0"/>
              </a:spcBef>
              <a:defRPr/>
            </a:lvl4pPr>
            <a:lvl5pPr indent="-10871" marL="2969971" marR="0" rtl="0" algn="l">
              <a:spcBef>
                <a:spcPts val="0"/>
              </a:spcBef>
              <a:defRPr/>
            </a:lvl5pPr>
            <a:lvl6pPr indent="-4064" marL="3712464" marR="0" rtl="0" algn="l">
              <a:spcBef>
                <a:spcPts val="0"/>
              </a:spcBef>
              <a:defRPr/>
            </a:lvl6pPr>
            <a:lvl7pPr indent="-9957" marL="4454957" marR="0" rtl="0" algn="l">
              <a:spcBef>
                <a:spcPts val="0"/>
              </a:spcBef>
              <a:defRPr/>
            </a:lvl7pPr>
            <a:lvl8pPr indent="-3149" marL="5197450" marR="0" rtl="0" algn="l">
              <a:spcBef>
                <a:spcPts val="0"/>
              </a:spcBef>
              <a:defRPr/>
            </a:lvl8pPr>
            <a:lvl9pPr indent="-9042" marL="5939942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13983254" y="13346865"/>
            <a:ext cx="4454843" cy="7666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94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01.png"/><Relationship Id="rId3" Type="http://schemas.openxmlformats.org/officeDocument/2006/relationships/image" Target="../media/image11.png"/><Relationship Id="rId5" Type="http://schemas.openxmlformats.org/officeDocument/2006/relationships/image" Target="../media/image02.png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3" Type="http://schemas.openxmlformats.org/officeDocument/2006/relationships/image" Target="../media/image08.png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04.png"/><Relationship Id="rId3" Type="http://schemas.openxmlformats.org/officeDocument/2006/relationships/image" Target="../media/image08.pn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00.png"/><Relationship Id="rId3" Type="http://schemas.openxmlformats.org/officeDocument/2006/relationships/image" Target="../media/image05.pn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03.png"/><Relationship Id="rId3" Type="http://schemas.openxmlformats.org/officeDocument/2006/relationships/image" Target="../media/image05.png"/><Relationship Id="rId6" Type="http://schemas.openxmlformats.org/officeDocument/2006/relationships/image" Target="../media/image10.png"/><Relationship Id="rId5" Type="http://schemas.openxmlformats.org/officeDocument/2006/relationships/image" Target="../media/image06.pn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07.png"/><Relationship Id="rId3" Type="http://schemas.openxmlformats.org/officeDocument/2006/relationships/image" Target="../media/image05.png"/><Relationship Id="rId5" Type="http://schemas.openxmlformats.org/officeDocument/2006/relationships/image" Target="../media/image09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02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/>
        </p:nvSpPr>
        <p:spPr>
          <a:xfrm>
            <a:off x="4702628" y="719352"/>
            <a:ext cx="14116958" cy="2554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0" baseline="0" i="0" lang="en-US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Observación subjetivada 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baseline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flujo de actitudes, gestualidades y rituales corporales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baseline="0" i="0" lang="en-US" sz="4000" u="none" cap="none" strike="noStrike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rPr>
              <a:t>en un espacio escolar</a:t>
            </a:r>
          </a:p>
        </p:txBody>
      </p:sp>
      <p:pic>
        <p:nvPicPr>
          <p:cNvPr id="81" name="Shape 81"/>
          <p:cNvPicPr preferRelativeResize="0"/>
          <p:nvPr/>
        </p:nvPicPr>
        <p:blipFill rotWithShape="1">
          <a:blip r:embed="rId3">
            <a:alphaModFix/>
          </a:blip>
          <a:srcRect b="0" l="19240" r="18040" t="0"/>
          <a:stretch/>
        </p:blipFill>
        <p:spPr>
          <a:xfrm>
            <a:off x="2677885" y="5316687"/>
            <a:ext cx="17145000" cy="7786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 rotWithShape="1">
          <a:blip r:embed="rId4">
            <a:alphaModFix/>
          </a:blip>
          <a:srcRect b="0" l="9102" r="12318" t="0"/>
          <a:stretch/>
        </p:blipFill>
        <p:spPr>
          <a:xfrm>
            <a:off x="6076335" y="7349328"/>
            <a:ext cx="9320981" cy="3133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 rotWithShape="1">
          <a:blip r:embed="rId3">
            <a:alphaModFix/>
          </a:blip>
          <a:srcRect b="0" l="9324" r="88406" t="0"/>
          <a:stretch/>
        </p:blipFill>
        <p:spPr>
          <a:xfrm>
            <a:off x="-32657" y="5352633"/>
            <a:ext cx="620486" cy="7786273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/>
          <p:nvPr/>
        </p:nvSpPr>
        <p:spPr>
          <a:xfrm>
            <a:off x="555170" y="0"/>
            <a:ext cx="2155372" cy="13977257"/>
          </a:xfrm>
          <a:prstGeom prst="rect">
            <a:avLst/>
          </a:prstGeom>
          <a:gradFill>
            <a:gsLst>
              <a:gs pos="0">
                <a:srgbClr val="8A6700">
                  <a:alpha val="51764"/>
                </a:srgbClr>
              </a:gs>
              <a:gs pos="50000">
                <a:srgbClr val="C99500">
                  <a:alpha val="69803"/>
                </a:srgbClr>
              </a:gs>
              <a:gs pos="100000">
                <a:srgbClr val="F1B400"/>
              </a:gs>
            </a:gsLst>
            <a:lin ang="810000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/>
          <p:nvPr/>
        </p:nvSpPr>
        <p:spPr>
          <a:xfrm rot="-5400000">
            <a:off x="-2501400" y="3927474"/>
            <a:ext cx="8186400" cy="18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11500" u="none" cap="none" strike="noStrike">
                <a:solidFill>
                  <a:srgbClr val="810D00"/>
                </a:solidFill>
                <a:latin typeface="Calibri"/>
                <a:ea typeface="Calibri"/>
                <a:cs typeface="Calibri"/>
                <a:sym typeface="Calibri"/>
              </a:rPr>
              <a:t>Estesiografía</a:t>
            </a:r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883742" y="12116025"/>
            <a:ext cx="2485943" cy="1991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Shape 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6905" y="660399"/>
            <a:ext cx="14515236" cy="1307344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/>
          <p:nvPr/>
        </p:nvSpPr>
        <p:spPr>
          <a:xfrm>
            <a:off x="15633815" y="12137165"/>
            <a:ext cx="3689343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48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Plano General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Observación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Shape 97"/>
          <p:cNvGrpSpPr/>
          <p:nvPr/>
        </p:nvGrpSpPr>
        <p:grpSpPr>
          <a:xfrm>
            <a:off x="996905" y="660399"/>
            <a:ext cx="14515236" cy="13073445"/>
            <a:chOff x="996905" y="660399"/>
            <a:chExt cx="14515236" cy="13073445"/>
          </a:xfrm>
        </p:grpSpPr>
        <p:pic>
          <p:nvPicPr>
            <p:cNvPr id="98" name="Shape 9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96905" y="660399"/>
              <a:ext cx="14515236" cy="130734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9" name="Shape 99"/>
            <p:cNvSpPr/>
            <p:nvPr/>
          </p:nvSpPr>
          <p:spPr>
            <a:xfrm>
              <a:off x="1208313" y="881742"/>
              <a:ext cx="13977258" cy="12540342"/>
            </a:xfrm>
            <a:prstGeom prst="rect">
              <a:avLst/>
            </a:prstGeom>
            <a:solidFill>
              <a:schemeClr val="lt1">
                <a:alpha val="49803"/>
              </a:schemeClr>
            </a:solidFill>
            <a:ln cap="flat" cmpd="sng" w="12700">
              <a:solidFill>
                <a:schemeClr val="lt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0" name="Shape 100"/>
          <p:cNvSpPr/>
          <p:nvPr/>
        </p:nvSpPr>
        <p:spPr>
          <a:xfrm>
            <a:off x="15512142" y="11549339"/>
            <a:ext cx="4049486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48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Plano General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los sujetos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el espacio</a:t>
            </a:r>
          </a:p>
        </p:txBody>
      </p:sp>
      <p:pic>
        <p:nvPicPr>
          <p:cNvPr id="101" name="Shape 10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9115" y="2317352"/>
            <a:ext cx="12929011" cy="8916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306" y="669189"/>
            <a:ext cx="14515236" cy="1307651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/>
          <p:nvPr/>
        </p:nvSpPr>
        <p:spPr>
          <a:xfrm>
            <a:off x="504589" y="901145"/>
            <a:ext cx="13977258" cy="12540342"/>
          </a:xfrm>
          <a:prstGeom prst="rect">
            <a:avLst/>
          </a:prstGeom>
          <a:solidFill>
            <a:schemeClr val="lt1">
              <a:alpha val="20000"/>
            </a:schemeClr>
          </a:solidFill>
          <a:ln cap="flat" cmpd="sng" w="127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14866460" y="9067914"/>
            <a:ext cx="4459162" cy="954106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Actitud Corporal de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Sujetos Observados</a:t>
            </a:r>
          </a:p>
        </p:txBody>
      </p:sp>
      <p:grpSp>
        <p:nvGrpSpPr>
          <p:cNvPr id="109" name="Shape 109"/>
          <p:cNvGrpSpPr/>
          <p:nvPr/>
        </p:nvGrpSpPr>
        <p:grpSpPr>
          <a:xfrm>
            <a:off x="1674156" y="3307888"/>
            <a:ext cx="10508610" cy="7606250"/>
            <a:chOff x="1674156" y="3307888"/>
            <a:chExt cx="10508610" cy="7606250"/>
          </a:xfrm>
        </p:grpSpPr>
        <p:sp>
          <p:nvSpPr>
            <p:cNvPr id="110" name="Shape 110"/>
            <p:cNvSpPr/>
            <p:nvPr/>
          </p:nvSpPr>
          <p:spPr>
            <a:xfrm rot="7316436">
              <a:off x="1776216" y="3418956"/>
              <a:ext cx="571199" cy="557548"/>
            </a:xfrm>
            <a:prstGeom prst="ellipse">
              <a:avLst/>
            </a:prstGeom>
            <a:solidFill>
              <a:srgbClr val="00FDFF"/>
            </a:solidFill>
            <a:ln cap="flat" cmpd="sng" w="12700">
              <a:solidFill>
                <a:srgbClr val="0070C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Shape 111"/>
            <p:cNvSpPr/>
            <p:nvPr/>
          </p:nvSpPr>
          <p:spPr>
            <a:xfrm rot="7316436">
              <a:off x="8992608" y="4960044"/>
              <a:ext cx="571199" cy="557548"/>
            </a:xfrm>
            <a:prstGeom prst="ellipse">
              <a:avLst/>
            </a:prstGeom>
            <a:solidFill>
              <a:srgbClr val="00FDFF"/>
            </a:solidFill>
            <a:ln cap="flat" cmpd="sng" w="12700">
              <a:solidFill>
                <a:srgbClr val="0070C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 rot="7316436">
              <a:off x="4740042" y="7197702"/>
              <a:ext cx="571199" cy="557548"/>
            </a:xfrm>
            <a:prstGeom prst="ellipse">
              <a:avLst/>
            </a:prstGeom>
            <a:solidFill>
              <a:srgbClr val="00FDFF"/>
            </a:solidFill>
            <a:ln cap="flat" cmpd="sng" w="12700">
              <a:solidFill>
                <a:srgbClr val="0070C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 rot="7316436">
              <a:off x="8710808" y="8763740"/>
              <a:ext cx="571199" cy="557548"/>
            </a:xfrm>
            <a:prstGeom prst="ellipse">
              <a:avLst/>
            </a:prstGeom>
            <a:solidFill>
              <a:srgbClr val="00FDFF"/>
            </a:solidFill>
            <a:ln cap="flat" cmpd="sng" w="12700">
              <a:solidFill>
                <a:srgbClr val="0070C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 rot="7316436">
              <a:off x="11509506" y="3793572"/>
              <a:ext cx="571199" cy="557548"/>
            </a:xfrm>
            <a:prstGeom prst="ellipse">
              <a:avLst/>
            </a:prstGeom>
            <a:solidFill>
              <a:srgbClr val="00FDFF"/>
            </a:solidFill>
            <a:ln cap="flat" cmpd="sng" w="12700">
              <a:solidFill>
                <a:srgbClr val="0070C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 rot="7316436">
              <a:off x="11428134" y="10245522"/>
              <a:ext cx="571199" cy="557548"/>
            </a:xfrm>
            <a:prstGeom prst="ellipse">
              <a:avLst/>
            </a:prstGeom>
            <a:solidFill>
              <a:srgbClr val="00FDFF"/>
            </a:solidFill>
            <a:ln cap="flat" cmpd="sng" w="12700">
              <a:solidFill>
                <a:srgbClr val="0070C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 rot="7316436">
              <a:off x="7616390" y="8516419"/>
              <a:ext cx="571199" cy="557548"/>
            </a:xfrm>
            <a:prstGeom prst="ellipse">
              <a:avLst/>
            </a:prstGeom>
            <a:solidFill>
              <a:srgbClr val="00FDFF"/>
            </a:solidFill>
            <a:ln cap="flat" cmpd="sng" w="12700">
              <a:solidFill>
                <a:srgbClr val="0070C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 rot="7316436">
              <a:off x="6215544" y="5729608"/>
              <a:ext cx="571199" cy="557548"/>
            </a:xfrm>
            <a:prstGeom prst="ellipse">
              <a:avLst/>
            </a:prstGeom>
            <a:solidFill>
              <a:srgbClr val="00FDFF"/>
            </a:solidFill>
            <a:ln cap="flat" cmpd="sng" w="12700">
              <a:solidFill>
                <a:srgbClr val="0070C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" name="Shape 118"/>
          <p:cNvGrpSpPr/>
          <p:nvPr/>
        </p:nvGrpSpPr>
        <p:grpSpPr>
          <a:xfrm>
            <a:off x="2532449" y="3350341"/>
            <a:ext cx="7908740" cy="7563798"/>
            <a:chOff x="2532449" y="3350341"/>
            <a:chExt cx="7908740" cy="7563798"/>
          </a:xfrm>
        </p:grpSpPr>
        <p:sp>
          <p:nvSpPr>
            <p:cNvPr id="119" name="Shape 119"/>
            <p:cNvSpPr/>
            <p:nvPr/>
          </p:nvSpPr>
          <p:spPr>
            <a:xfrm rot="7316436">
              <a:off x="9637134" y="10133090"/>
              <a:ext cx="571199" cy="557548"/>
            </a:xfrm>
            <a:prstGeom prst="ellipse">
              <a:avLst/>
            </a:prstGeom>
            <a:solidFill>
              <a:srgbClr val="2F5496">
                <a:alpha val="94901"/>
              </a:srgbClr>
            </a:solidFill>
            <a:ln cap="flat" cmpd="sng" w="12700">
              <a:solidFill>
                <a:srgbClr val="1F3864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 rot="7316436">
              <a:off x="3515735" y="7639208"/>
              <a:ext cx="571199" cy="557548"/>
            </a:xfrm>
            <a:prstGeom prst="ellipse">
              <a:avLst/>
            </a:prstGeom>
            <a:solidFill>
              <a:srgbClr val="2F5496">
                <a:alpha val="94901"/>
              </a:srgbClr>
            </a:solidFill>
            <a:ln cap="flat" cmpd="sng" w="12700">
              <a:solidFill>
                <a:srgbClr val="1F3864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 rot="7316436">
              <a:off x="6106533" y="7579689"/>
              <a:ext cx="571199" cy="557548"/>
            </a:xfrm>
            <a:prstGeom prst="ellipse">
              <a:avLst/>
            </a:prstGeom>
            <a:solidFill>
              <a:srgbClr val="2F5496">
                <a:alpha val="94901"/>
              </a:srgbClr>
            </a:solidFill>
            <a:ln cap="flat" cmpd="sng" w="12700">
              <a:solidFill>
                <a:srgbClr val="1F3864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 rot="7316436">
              <a:off x="7475269" y="4979399"/>
              <a:ext cx="571199" cy="557548"/>
            </a:xfrm>
            <a:prstGeom prst="ellipse">
              <a:avLst/>
            </a:prstGeom>
            <a:solidFill>
              <a:srgbClr val="2F5496">
                <a:alpha val="94901"/>
              </a:srgbClr>
            </a:solidFill>
            <a:ln cap="flat" cmpd="sng" w="12700">
              <a:solidFill>
                <a:srgbClr val="1F3864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 rot="7316436">
              <a:off x="2634510" y="9003351"/>
              <a:ext cx="571199" cy="557548"/>
            </a:xfrm>
            <a:prstGeom prst="ellipse">
              <a:avLst/>
            </a:prstGeom>
            <a:solidFill>
              <a:srgbClr val="2F5496">
                <a:alpha val="94901"/>
              </a:srgbClr>
            </a:solidFill>
            <a:ln cap="flat" cmpd="sng" w="12700">
              <a:solidFill>
                <a:srgbClr val="1F3864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 rot="7316436">
              <a:off x="3642733" y="10245523"/>
              <a:ext cx="571199" cy="557548"/>
            </a:xfrm>
            <a:prstGeom prst="ellipse">
              <a:avLst/>
            </a:prstGeom>
            <a:solidFill>
              <a:srgbClr val="2F5496">
                <a:alpha val="94901"/>
              </a:srgbClr>
            </a:solidFill>
            <a:ln cap="flat" cmpd="sng" w="12700">
              <a:solidFill>
                <a:srgbClr val="1F3864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Shape 125"/>
            <p:cNvSpPr/>
            <p:nvPr/>
          </p:nvSpPr>
          <p:spPr>
            <a:xfrm rot="7316436">
              <a:off x="4997912" y="6106049"/>
              <a:ext cx="571199" cy="557548"/>
            </a:xfrm>
            <a:prstGeom prst="ellipse">
              <a:avLst/>
            </a:prstGeom>
            <a:solidFill>
              <a:srgbClr val="2F5496">
                <a:alpha val="94901"/>
              </a:srgbClr>
            </a:solidFill>
            <a:ln cap="flat" cmpd="sng" w="12700">
              <a:solidFill>
                <a:srgbClr val="1F3864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Shape 126"/>
            <p:cNvSpPr/>
            <p:nvPr/>
          </p:nvSpPr>
          <p:spPr>
            <a:xfrm rot="7316436">
              <a:off x="9767929" y="3488283"/>
              <a:ext cx="571199" cy="557548"/>
            </a:xfrm>
            <a:prstGeom prst="ellipse">
              <a:avLst/>
            </a:prstGeom>
            <a:solidFill>
              <a:srgbClr val="2F5496">
                <a:alpha val="94901"/>
              </a:srgbClr>
            </a:solidFill>
            <a:ln cap="flat" cmpd="sng" w="12700">
              <a:solidFill>
                <a:srgbClr val="1F3864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 rot="7316436">
              <a:off x="8325237" y="3461408"/>
              <a:ext cx="571199" cy="557548"/>
            </a:xfrm>
            <a:prstGeom prst="ellipse">
              <a:avLst/>
            </a:prstGeom>
            <a:solidFill>
              <a:srgbClr val="2F5496">
                <a:alpha val="94901"/>
              </a:srgbClr>
            </a:solidFill>
            <a:ln cap="flat" cmpd="sng" w="12700">
              <a:solidFill>
                <a:srgbClr val="1F3864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 rot="7316436">
              <a:off x="3542442" y="6106049"/>
              <a:ext cx="571199" cy="557548"/>
            </a:xfrm>
            <a:prstGeom prst="ellipse">
              <a:avLst/>
            </a:prstGeom>
            <a:solidFill>
              <a:srgbClr val="2F5496">
                <a:alpha val="94901"/>
              </a:srgbClr>
            </a:solidFill>
            <a:ln cap="flat" cmpd="sng" w="12700">
              <a:solidFill>
                <a:srgbClr val="1F3864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" name="Shape 129"/>
          <p:cNvGrpSpPr/>
          <p:nvPr/>
        </p:nvGrpSpPr>
        <p:grpSpPr>
          <a:xfrm>
            <a:off x="2562175" y="2820092"/>
            <a:ext cx="10525432" cy="7956213"/>
            <a:chOff x="2562175" y="2820092"/>
            <a:chExt cx="10525432" cy="7956213"/>
          </a:xfrm>
        </p:grpSpPr>
        <p:sp>
          <p:nvSpPr>
            <p:cNvPr id="130" name="Shape 130"/>
            <p:cNvSpPr/>
            <p:nvPr/>
          </p:nvSpPr>
          <p:spPr>
            <a:xfrm rot="7316436">
              <a:off x="2664235" y="5292605"/>
              <a:ext cx="571199" cy="557548"/>
            </a:xfrm>
            <a:prstGeom prst="ellipse">
              <a:avLst/>
            </a:prstGeom>
            <a:solidFill>
              <a:srgbClr val="00B050">
                <a:alpha val="94901"/>
              </a:srgbClr>
            </a:solidFill>
            <a:ln cap="flat" cmpd="sng" w="12700">
              <a:solidFill>
                <a:srgbClr val="385623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1" name="Shape 131"/>
            <p:cNvGrpSpPr/>
            <p:nvPr/>
          </p:nvGrpSpPr>
          <p:grpSpPr>
            <a:xfrm>
              <a:off x="5118887" y="2820092"/>
              <a:ext cx="7968720" cy="7956213"/>
              <a:chOff x="5118887" y="2820092"/>
              <a:chExt cx="7968720" cy="7956213"/>
            </a:xfrm>
          </p:grpSpPr>
          <p:sp>
            <p:nvSpPr>
              <p:cNvPr id="132" name="Shape 132"/>
              <p:cNvSpPr/>
              <p:nvPr/>
            </p:nvSpPr>
            <p:spPr>
              <a:xfrm rot="7316436">
                <a:off x="6417993" y="10107689"/>
                <a:ext cx="571199" cy="557548"/>
              </a:xfrm>
              <a:prstGeom prst="ellipse">
                <a:avLst/>
              </a:prstGeom>
              <a:solidFill>
                <a:srgbClr val="00B050">
                  <a:alpha val="94901"/>
                </a:srgbClr>
              </a:solidFill>
              <a:ln cap="flat" cmpd="sng" w="12700">
                <a:solidFill>
                  <a:srgbClr val="385623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Shape 133"/>
              <p:cNvSpPr/>
              <p:nvPr/>
            </p:nvSpPr>
            <p:spPr>
              <a:xfrm rot="7316436">
                <a:off x="11542136" y="7351773"/>
                <a:ext cx="571199" cy="557548"/>
              </a:xfrm>
              <a:prstGeom prst="ellipse">
                <a:avLst/>
              </a:prstGeom>
              <a:solidFill>
                <a:srgbClr val="00B050">
                  <a:alpha val="94901"/>
                </a:srgbClr>
              </a:solidFill>
              <a:ln cap="flat" cmpd="sng" w="12700">
                <a:solidFill>
                  <a:srgbClr val="385623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" name="Shape 134"/>
              <p:cNvSpPr/>
              <p:nvPr/>
            </p:nvSpPr>
            <p:spPr>
              <a:xfrm rot="7316436">
                <a:off x="10126395" y="6572090"/>
                <a:ext cx="571199" cy="557548"/>
              </a:xfrm>
              <a:prstGeom prst="ellipse">
                <a:avLst/>
              </a:prstGeom>
              <a:solidFill>
                <a:srgbClr val="00B050">
                  <a:alpha val="94901"/>
                </a:srgbClr>
              </a:solidFill>
              <a:ln cap="flat" cmpd="sng" w="12700">
                <a:solidFill>
                  <a:srgbClr val="385623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" name="Shape 135"/>
              <p:cNvSpPr/>
              <p:nvPr/>
            </p:nvSpPr>
            <p:spPr>
              <a:xfrm rot="7316436">
                <a:off x="12257994" y="8696612"/>
                <a:ext cx="571199" cy="557548"/>
              </a:xfrm>
              <a:prstGeom prst="ellipse">
                <a:avLst/>
              </a:prstGeom>
              <a:solidFill>
                <a:srgbClr val="00B050">
                  <a:alpha val="94901"/>
                </a:srgbClr>
              </a:solidFill>
              <a:ln cap="flat" cmpd="sng" w="12700">
                <a:solidFill>
                  <a:srgbClr val="385623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" name="Shape 136"/>
              <p:cNvSpPr/>
              <p:nvPr/>
            </p:nvSpPr>
            <p:spPr>
              <a:xfrm rot="7316436">
                <a:off x="8778955" y="6131449"/>
                <a:ext cx="571199" cy="557548"/>
              </a:xfrm>
              <a:prstGeom prst="ellipse">
                <a:avLst/>
              </a:prstGeom>
              <a:solidFill>
                <a:srgbClr val="00B050">
                  <a:alpha val="94901"/>
                </a:srgbClr>
              </a:solidFill>
              <a:ln cap="flat" cmpd="sng" w="12700">
                <a:solidFill>
                  <a:srgbClr val="385623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" name="Shape 137"/>
              <p:cNvSpPr/>
              <p:nvPr/>
            </p:nvSpPr>
            <p:spPr>
              <a:xfrm rot="7316436">
                <a:off x="12414347" y="5067737"/>
                <a:ext cx="571199" cy="557548"/>
              </a:xfrm>
              <a:prstGeom prst="ellipse">
                <a:avLst/>
              </a:prstGeom>
              <a:solidFill>
                <a:srgbClr val="00B050">
                  <a:alpha val="94901"/>
                </a:srgbClr>
              </a:solidFill>
              <a:ln cap="flat" cmpd="sng" w="12700">
                <a:solidFill>
                  <a:srgbClr val="385623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" name="Shape 138"/>
              <p:cNvSpPr/>
              <p:nvPr/>
            </p:nvSpPr>
            <p:spPr>
              <a:xfrm rot="7316436">
                <a:off x="5220948" y="2931160"/>
                <a:ext cx="571199" cy="557548"/>
              </a:xfrm>
              <a:prstGeom prst="ellipse">
                <a:avLst/>
              </a:prstGeom>
              <a:solidFill>
                <a:srgbClr val="00B050">
                  <a:alpha val="94901"/>
                </a:srgbClr>
              </a:solidFill>
              <a:ln cap="flat" cmpd="sng" w="12700">
                <a:solidFill>
                  <a:srgbClr val="385623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139" name="Shape 1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913675" y="10134454"/>
            <a:ext cx="4273999" cy="3276157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Shape 140"/>
          <p:cNvSpPr/>
          <p:nvPr/>
        </p:nvSpPr>
        <p:spPr>
          <a:xfrm>
            <a:off x="14866460" y="10022021"/>
            <a:ext cx="4459162" cy="3388589"/>
          </a:xfrm>
          <a:prstGeom prst="rect">
            <a:avLst/>
          </a:prstGeom>
          <a:noFill/>
          <a:ln cap="flat" cmpd="sng" w="12700">
            <a:solidFill>
              <a:srgbClr val="1F3864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14984618" y="6661052"/>
            <a:ext cx="4049486" cy="1938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48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Estesiografía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afectaciones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3200" u="none" cap="none" strike="noStrik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Por flujo de poder</a:t>
            </a:r>
          </a:p>
        </p:txBody>
      </p:sp>
      <p:sp>
        <p:nvSpPr>
          <p:cNvPr id="142" name="Shape 142"/>
          <p:cNvSpPr/>
          <p:nvPr/>
        </p:nvSpPr>
        <p:spPr>
          <a:xfrm rot="7316436">
            <a:off x="18605333" y="12660375"/>
            <a:ext cx="571199" cy="557548"/>
          </a:xfrm>
          <a:prstGeom prst="ellipse">
            <a:avLst/>
          </a:prstGeom>
          <a:solidFill>
            <a:srgbClr val="00B050">
              <a:alpha val="94901"/>
            </a:srgbClr>
          </a:solidFill>
          <a:ln cap="flat" cmpd="sng" w="12700">
            <a:solidFill>
              <a:srgbClr val="385623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306" y="669189"/>
            <a:ext cx="14515236" cy="1307651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/>
          <p:nvPr/>
        </p:nvSpPr>
        <p:spPr>
          <a:xfrm>
            <a:off x="504589" y="901145"/>
            <a:ext cx="13977258" cy="12540342"/>
          </a:xfrm>
          <a:prstGeom prst="rect">
            <a:avLst/>
          </a:prstGeom>
          <a:solidFill>
            <a:schemeClr val="lt1">
              <a:alpha val="20000"/>
            </a:schemeClr>
          </a:solidFill>
          <a:ln cap="flat" cmpd="sng" w="127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9" name="Shape 149"/>
          <p:cNvGrpSpPr/>
          <p:nvPr/>
        </p:nvGrpSpPr>
        <p:grpSpPr>
          <a:xfrm>
            <a:off x="1487780" y="1499524"/>
            <a:ext cx="12895806" cy="5327895"/>
            <a:chOff x="1487780" y="1499524"/>
            <a:chExt cx="12895806" cy="5327895"/>
          </a:xfrm>
        </p:grpSpPr>
        <p:sp>
          <p:nvSpPr>
            <p:cNvPr id="150" name="Shape 150"/>
            <p:cNvSpPr/>
            <p:nvPr/>
          </p:nvSpPr>
          <p:spPr>
            <a:xfrm flipH="1" rot="9349765">
              <a:off x="1834592" y="1793980"/>
              <a:ext cx="1887531" cy="2098168"/>
            </a:xfrm>
            <a:prstGeom prst="bentArrow">
              <a:avLst>
                <a:gd fmla="val 1636" name="adj1"/>
                <a:gd fmla="val 7734" name="adj2"/>
                <a:gd fmla="val 22269" name="adj3"/>
                <a:gd fmla="val 65981" name="adj4"/>
              </a:avLst>
            </a:prstGeom>
            <a:solidFill>
              <a:srgbClr val="C00000"/>
            </a:solidFill>
            <a:ln cap="flat" cmpd="sng" w="12700">
              <a:solidFill>
                <a:srgbClr val="4403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 rot="1159551">
              <a:off x="4134106" y="2209115"/>
              <a:ext cx="1223975" cy="1074341"/>
            </a:xfrm>
            <a:prstGeom prst="bentArrow">
              <a:avLst>
                <a:gd fmla="val 2611" name="adj1"/>
                <a:gd fmla="val 12727" name="adj2"/>
                <a:gd fmla="val 32882" name="adj3"/>
                <a:gd fmla="val 81046" name="adj4"/>
              </a:avLst>
            </a:prstGeom>
            <a:solidFill>
              <a:srgbClr val="C00000"/>
            </a:solidFill>
            <a:ln cap="flat" cmpd="sng" w="12700">
              <a:solidFill>
                <a:srgbClr val="4403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2" name="Shape 152"/>
            <p:cNvPicPr preferRelativeResize="0"/>
            <p:nvPr/>
          </p:nvPicPr>
          <p:blipFill rotWithShape="1">
            <a:blip r:embed="rId4">
              <a:alphaModFix/>
            </a:blip>
            <a:srcRect b="0" l="30931" r="0" t="0"/>
            <a:stretch/>
          </p:blipFill>
          <p:spPr>
            <a:xfrm rot="1464955">
              <a:off x="5466592" y="3073305"/>
              <a:ext cx="2665597" cy="11307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3" name="Shape 153"/>
            <p:cNvSpPr/>
            <p:nvPr/>
          </p:nvSpPr>
          <p:spPr>
            <a:xfrm rot="2644246">
              <a:off x="10537907" y="2723501"/>
              <a:ext cx="1839087" cy="1499780"/>
            </a:xfrm>
            <a:prstGeom prst="bentArrow">
              <a:avLst>
                <a:gd fmla="val 2611" name="adj1"/>
                <a:gd fmla="val 10608" name="adj2"/>
                <a:gd fmla="val 27808" name="adj3"/>
                <a:gd fmla="val 70885" name="adj4"/>
              </a:avLst>
            </a:prstGeom>
            <a:solidFill>
              <a:srgbClr val="C00000"/>
            </a:solidFill>
            <a:ln cap="flat" cmpd="sng" w="12700">
              <a:solidFill>
                <a:srgbClr val="4403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4" name="Shape 154"/>
            <p:cNvPicPr preferRelativeResize="0"/>
            <p:nvPr/>
          </p:nvPicPr>
          <p:blipFill rotWithShape="1">
            <a:blip r:embed="rId4">
              <a:alphaModFix/>
            </a:blip>
            <a:srcRect b="0" l="30931" r="0" t="0"/>
            <a:stretch/>
          </p:blipFill>
          <p:spPr>
            <a:xfrm rot="3192607">
              <a:off x="11803486" y="4546886"/>
              <a:ext cx="2665597" cy="11216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5" name="Shape 155"/>
            <p:cNvSpPr/>
            <p:nvPr/>
          </p:nvSpPr>
          <p:spPr>
            <a:xfrm rot="-6515410">
              <a:off x="12441229" y="5375347"/>
              <a:ext cx="1181520" cy="1352954"/>
            </a:xfrm>
            <a:prstGeom prst="bentArrow">
              <a:avLst>
                <a:gd fmla="val 2611" name="adj1"/>
                <a:gd fmla="val 11847" name="adj2"/>
                <a:gd fmla="val 33767" name="adj3"/>
                <a:gd fmla="val 70885" name="adj4"/>
              </a:avLst>
            </a:prstGeom>
            <a:solidFill>
              <a:srgbClr val="C00000"/>
            </a:solidFill>
            <a:ln cap="flat" cmpd="sng" w="12700">
              <a:solidFill>
                <a:srgbClr val="4403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10224186" y="3020182"/>
              <a:ext cx="571200" cy="557548"/>
            </a:xfrm>
            <a:prstGeom prst="ellipse">
              <a:avLst/>
            </a:prstGeom>
            <a:solidFill>
              <a:srgbClr val="FF0000"/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9</a:t>
              </a:r>
            </a:p>
          </p:txBody>
        </p:sp>
        <p:sp>
          <p:nvSpPr>
            <p:cNvPr id="157" name="Shape 157"/>
            <p:cNvSpPr/>
            <p:nvPr/>
          </p:nvSpPr>
          <p:spPr>
            <a:xfrm>
              <a:off x="5871517" y="2692281"/>
              <a:ext cx="571200" cy="557548"/>
            </a:xfrm>
            <a:prstGeom prst="ellipse">
              <a:avLst/>
            </a:prstGeom>
            <a:solidFill>
              <a:srgbClr val="FF0000"/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8</a:t>
              </a:r>
            </a:p>
          </p:txBody>
        </p:sp>
        <p:sp>
          <p:nvSpPr>
            <p:cNvPr id="158" name="Shape 158"/>
            <p:cNvSpPr/>
            <p:nvPr/>
          </p:nvSpPr>
          <p:spPr>
            <a:xfrm flipH="1" rot="8145762">
              <a:off x="8379567" y="3384628"/>
              <a:ext cx="1632080" cy="1321899"/>
            </a:xfrm>
            <a:prstGeom prst="bentArrow">
              <a:avLst>
                <a:gd fmla="val 2611" name="adj1"/>
                <a:gd fmla="val 10608" name="adj2"/>
                <a:gd fmla="val 27808" name="adj3"/>
                <a:gd fmla="val 90698" name="adj4"/>
              </a:avLst>
            </a:prstGeom>
            <a:solidFill>
              <a:srgbClr val="C00000"/>
            </a:solidFill>
            <a:ln cap="flat" cmpd="sng" w="12700">
              <a:solidFill>
                <a:srgbClr val="4403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9" name="Shape 159"/>
          <p:cNvGrpSpPr/>
          <p:nvPr/>
        </p:nvGrpSpPr>
        <p:grpSpPr>
          <a:xfrm>
            <a:off x="944932" y="1964179"/>
            <a:ext cx="9576640" cy="8684169"/>
            <a:chOff x="944932" y="1964179"/>
            <a:chExt cx="9576640" cy="8684169"/>
          </a:xfrm>
        </p:grpSpPr>
        <p:sp>
          <p:nvSpPr>
            <p:cNvPr id="160" name="Shape 160"/>
            <p:cNvSpPr/>
            <p:nvPr/>
          </p:nvSpPr>
          <p:spPr>
            <a:xfrm rot="432978">
              <a:off x="1970930" y="5018230"/>
              <a:ext cx="571200" cy="557548"/>
            </a:xfrm>
            <a:prstGeom prst="ellipse">
              <a:avLst/>
            </a:prstGeom>
            <a:solidFill>
              <a:srgbClr val="FF0000"/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6</a:t>
              </a:r>
            </a:p>
          </p:txBody>
        </p:sp>
        <p:grpSp>
          <p:nvGrpSpPr>
            <p:cNvPr id="161" name="Shape 161"/>
            <p:cNvGrpSpPr/>
            <p:nvPr/>
          </p:nvGrpSpPr>
          <p:grpSpPr>
            <a:xfrm>
              <a:off x="944932" y="1964179"/>
              <a:ext cx="9576640" cy="8684169"/>
              <a:chOff x="944932" y="1964179"/>
              <a:chExt cx="9576640" cy="8684169"/>
            </a:xfrm>
          </p:grpSpPr>
          <p:sp>
            <p:nvSpPr>
              <p:cNvPr id="162" name="Shape 162"/>
              <p:cNvSpPr/>
              <p:nvPr/>
            </p:nvSpPr>
            <p:spPr>
              <a:xfrm rot="-4946834">
                <a:off x="5305884" y="7430672"/>
                <a:ext cx="1477296" cy="1716571"/>
              </a:xfrm>
              <a:prstGeom prst="bentArrow">
                <a:avLst>
                  <a:gd fmla="val 2611" name="adj1"/>
                  <a:gd fmla="val 9688" name="adj2"/>
                  <a:gd fmla="val 23001" name="adj3"/>
                  <a:gd fmla="val 76999" name="adj4"/>
                </a:avLst>
              </a:prstGeom>
              <a:solidFill>
                <a:srgbClr val="C00000"/>
              </a:solidFill>
              <a:ln cap="flat" cmpd="sng" w="12700">
                <a:solidFill>
                  <a:srgbClr val="810D00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" name="Shape 163"/>
              <p:cNvSpPr/>
              <p:nvPr/>
            </p:nvSpPr>
            <p:spPr>
              <a:xfrm flipH="1" rot="-2324594">
                <a:off x="3723449" y="6600133"/>
                <a:ext cx="1407813" cy="1254100"/>
              </a:xfrm>
              <a:prstGeom prst="bentArrow">
                <a:avLst>
                  <a:gd fmla="val 2611" name="adj1"/>
                  <a:gd fmla="val 12069" name="adj2"/>
                  <a:gd fmla="val 27808" name="adj3"/>
                  <a:gd fmla="val 65594" name="adj4"/>
                </a:avLst>
              </a:prstGeom>
              <a:solidFill>
                <a:srgbClr val="C00000"/>
              </a:solidFill>
              <a:ln cap="flat" cmpd="sng" w="12700">
                <a:solidFill>
                  <a:srgbClr val="810D00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" name="Shape 164"/>
              <p:cNvSpPr/>
              <p:nvPr/>
            </p:nvSpPr>
            <p:spPr>
              <a:xfrm rot="-5889979">
                <a:off x="1934626" y="5878253"/>
                <a:ext cx="1679458" cy="1188386"/>
              </a:xfrm>
              <a:prstGeom prst="bentArrow">
                <a:avLst>
                  <a:gd fmla="val 2611" name="adj1"/>
                  <a:gd fmla="val 12069" name="adj2"/>
                  <a:gd fmla="val 27808" name="adj3"/>
                  <a:gd fmla="val 88935" name="adj4"/>
                </a:avLst>
              </a:prstGeom>
              <a:solidFill>
                <a:srgbClr val="C00000"/>
              </a:solidFill>
              <a:ln cap="flat" cmpd="sng" w="12700">
                <a:solidFill>
                  <a:srgbClr val="810D00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" name="Shape 165"/>
              <p:cNvSpPr/>
              <p:nvPr/>
            </p:nvSpPr>
            <p:spPr>
              <a:xfrm rot="-8330428">
                <a:off x="6926481" y="9054125"/>
                <a:ext cx="1679458" cy="1188386"/>
              </a:xfrm>
              <a:prstGeom prst="bentArrow">
                <a:avLst>
                  <a:gd fmla="val 2611" name="adj1"/>
                  <a:gd fmla="val 12069" name="adj2"/>
                  <a:gd fmla="val 27808" name="adj3"/>
                  <a:gd fmla="val 88935" name="adj4"/>
                </a:avLst>
              </a:prstGeom>
              <a:solidFill>
                <a:srgbClr val="C00000"/>
              </a:solidFill>
              <a:ln cap="flat" cmpd="sng" w="12700">
                <a:solidFill>
                  <a:srgbClr val="810D00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" name="Shape 166"/>
              <p:cNvSpPr/>
              <p:nvPr/>
            </p:nvSpPr>
            <p:spPr>
              <a:xfrm flipH="1" rot="1671485">
                <a:off x="1381464" y="2440789"/>
                <a:ext cx="1706399" cy="2291591"/>
              </a:xfrm>
              <a:prstGeom prst="bentArrow">
                <a:avLst>
                  <a:gd fmla="val 1175" name="adj1"/>
                  <a:gd fmla="val 7136" name="adj2"/>
                  <a:gd fmla="val 21359" name="adj3"/>
                  <a:gd fmla="val 71267" name="adj4"/>
                </a:avLst>
              </a:prstGeom>
              <a:solidFill>
                <a:srgbClr val="C00000"/>
              </a:solidFill>
              <a:ln cap="flat" cmpd="sng" w="12700">
                <a:solidFill>
                  <a:srgbClr val="810D00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" name="Shape 167"/>
              <p:cNvSpPr/>
              <p:nvPr/>
            </p:nvSpPr>
            <p:spPr>
              <a:xfrm rot="-309642">
                <a:off x="1189524" y="1988738"/>
                <a:ext cx="571200" cy="557548"/>
              </a:xfrm>
              <a:prstGeom prst="ellipse">
                <a:avLst/>
              </a:prstGeom>
              <a:solidFill>
                <a:srgbClr val="FF0000"/>
              </a:solidFill>
              <a:ln cap="flat" cmpd="sng" w="12700">
                <a:solidFill>
                  <a:srgbClr val="C55A11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0" baseline="0" i="0" lang="en-US" sz="16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7</a:t>
                </a:r>
              </a:p>
            </p:txBody>
          </p:sp>
          <p:sp>
            <p:nvSpPr>
              <p:cNvPr id="168" name="Shape 168"/>
              <p:cNvSpPr/>
              <p:nvPr/>
            </p:nvSpPr>
            <p:spPr>
              <a:xfrm rot="8319392">
                <a:off x="8149897" y="7590689"/>
                <a:ext cx="2079102" cy="1670269"/>
              </a:xfrm>
              <a:prstGeom prst="bentArrow">
                <a:avLst>
                  <a:gd fmla="val 2611" name="adj1"/>
                  <a:gd fmla="val 8836" name="adj2"/>
                  <a:gd fmla="val 20487" name="adj3"/>
                  <a:gd fmla="val 84807" name="adj4"/>
                </a:avLst>
              </a:prstGeom>
              <a:solidFill>
                <a:srgbClr val="C00000"/>
              </a:solidFill>
              <a:ln cap="flat" cmpd="sng" w="12700">
                <a:solidFill>
                  <a:srgbClr val="810D00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b="0" baseline="0" i="0" sz="3231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69" name="Shape 169"/>
          <p:cNvGrpSpPr/>
          <p:nvPr/>
        </p:nvGrpSpPr>
        <p:grpSpPr>
          <a:xfrm>
            <a:off x="5538612" y="4183614"/>
            <a:ext cx="7556864" cy="5104357"/>
            <a:chOff x="5538612" y="4183614"/>
            <a:chExt cx="7556864" cy="5104357"/>
          </a:xfrm>
        </p:grpSpPr>
        <p:sp>
          <p:nvSpPr>
            <p:cNvPr id="170" name="Shape 170"/>
            <p:cNvSpPr/>
            <p:nvPr/>
          </p:nvSpPr>
          <p:spPr>
            <a:xfrm flipH="1" rot="564158">
              <a:off x="11415076" y="6616234"/>
              <a:ext cx="1551603" cy="1704343"/>
            </a:xfrm>
            <a:prstGeom prst="bentArrow">
              <a:avLst>
                <a:gd fmla="val 2586" name="adj1"/>
                <a:gd fmla="val 9513" name="adj2"/>
                <a:gd fmla="val 25000" name="adj3"/>
                <a:gd fmla="val 79541" name="adj4"/>
              </a:avLst>
            </a:prstGeom>
            <a:solidFill>
              <a:srgbClr val="C00000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Shape 171"/>
            <p:cNvSpPr/>
            <p:nvPr/>
          </p:nvSpPr>
          <p:spPr>
            <a:xfrm rot="10800000">
              <a:off x="9888700" y="6863202"/>
              <a:ext cx="1345646" cy="1254100"/>
            </a:xfrm>
            <a:prstGeom prst="bentArrow">
              <a:avLst>
                <a:gd fmla="val 2611" name="adj1"/>
                <a:gd fmla="val 12069" name="adj2"/>
                <a:gd fmla="val 27808" name="adj3"/>
                <a:gd fmla="val 65594" name="adj4"/>
              </a:avLst>
            </a:prstGeom>
            <a:solidFill>
              <a:srgbClr val="C00000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Shape 172"/>
            <p:cNvSpPr/>
            <p:nvPr/>
          </p:nvSpPr>
          <p:spPr>
            <a:xfrm>
              <a:off x="7014617" y="8243442"/>
              <a:ext cx="571200" cy="557548"/>
            </a:xfrm>
            <a:prstGeom prst="ellipse">
              <a:avLst/>
            </a:prstGeom>
            <a:solidFill>
              <a:srgbClr val="FF0000"/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</a:p>
          </p:txBody>
        </p:sp>
        <p:sp>
          <p:nvSpPr>
            <p:cNvPr id="173" name="Shape 173"/>
            <p:cNvSpPr/>
            <p:nvPr/>
          </p:nvSpPr>
          <p:spPr>
            <a:xfrm>
              <a:off x="10940663" y="6613768"/>
              <a:ext cx="571200" cy="557548"/>
            </a:xfrm>
            <a:prstGeom prst="ellipse">
              <a:avLst/>
            </a:prstGeom>
            <a:solidFill>
              <a:srgbClr val="FF0000"/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</a:p>
          </p:txBody>
        </p:sp>
        <p:sp>
          <p:nvSpPr>
            <p:cNvPr id="174" name="Shape 174"/>
            <p:cNvSpPr/>
            <p:nvPr/>
          </p:nvSpPr>
          <p:spPr>
            <a:xfrm rot="224559">
              <a:off x="12276843" y="8712376"/>
              <a:ext cx="571200" cy="557547"/>
            </a:xfrm>
            <a:prstGeom prst="ellipse">
              <a:avLst/>
            </a:prstGeom>
            <a:solidFill>
              <a:srgbClr val="FF0000"/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</a:p>
          </p:txBody>
        </p:sp>
        <p:sp>
          <p:nvSpPr>
            <p:cNvPr id="175" name="Shape 175"/>
            <p:cNvSpPr/>
            <p:nvPr/>
          </p:nvSpPr>
          <p:spPr>
            <a:xfrm rot="628431">
              <a:off x="6886124" y="4338280"/>
              <a:ext cx="1839086" cy="1499780"/>
            </a:xfrm>
            <a:prstGeom prst="bentArrow">
              <a:avLst>
                <a:gd fmla="val 2611" name="adj1"/>
                <a:gd fmla="val 10608" name="adj2"/>
                <a:gd fmla="val 27808" name="adj3"/>
                <a:gd fmla="val 88935" name="adj4"/>
              </a:avLst>
            </a:prstGeom>
            <a:solidFill>
              <a:srgbClr val="C00000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Shape 176"/>
            <p:cNvSpPr/>
            <p:nvPr/>
          </p:nvSpPr>
          <p:spPr>
            <a:xfrm rot="6831789">
              <a:off x="8444780" y="5022943"/>
              <a:ext cx="1839087" cy="1499779"/>
            </a:xfrm>
            <a:prstGeom prst="bentArrow">
              <a:avLst>
                <a:gd fmla="val 2611" name="adj1"/>
                <a:gd fmla="val 10608" name="adj2"/>
                <a:gd fmla="val 27808" name="adj3"/>
                <a:gd fmla="val 70885" name="adj4"/>
              </a:avLst>
            </a:prstGeom>
            <a:solidFill>
              <a:srgbClr val="C00000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6513791" y="5176823"/>
              <a:ext cx="571200" cy="557548"/>
            </a:xfrm>
            <a:prstGeom prst="ellipse">
              <a:avLst/>
            </a:prstGeom>
            <a:solidFill>
              <a:srgbClr val="FF0000"/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</a:p>
          </p:txBody>
        </p:sp>
        <p:sp>
          <p:nvSpPr>
            <p:cNvPr id="178" name="Shape 178"/>
            <p:cNvSpPr/>
            <p:nvPr/>
          </p:nvSpPr>
          <p:spPr>
            <a:xfrm rot="-9931851">
              <a:off x="7853002" y="7766199"/>
              <a:ext cx="1801282" cy="1188387"/>
            </a:xfrm>
            <a:prstGeom prst="bentArrow">
              <a:avLst>
                <a:gd fmla="val 2611" name="adj1"/>
                <a:gd fmla="val 12069" name="adj2"/>
                <a:gd fmla="val 27808" name="adj3"/>
                <a:gd fmla="val 88935" name="adj4"/>
              </a:avLst>
            </a:prstGeom>
            <a:solidFill>
              <a:srgbClr val="C00000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Shape 179"/>
            <p:cNvSpPr/>
            <p:nvPr/>
          </p:nvSpPr>
          <p:spPr>
            <a:xfrm rot="-3383403">
              <a:off x="5752597" y="6347547"/>
              <a:ext cx="1839086" cy="1499779"/>
            </a:xfrm>
            <a:prstGeom prst="bentArrow">
              <a:avLst>
                <a:gd fmla="val 2611" name="adj1"/>
                <a:gd fmla="val 10608" name="adj2"/>
                <a:gd fmla="val 27808" name="adj3"/>
                <a:gd fmla="val 88935" name="adj4"/>
              </a:avLst>
            </a:prstGeom>
            <a:solidFill>
              <a:srgbClr val="C00000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Shape 180"/>
            <p:cNvSpPr/>
            <p:nvPr/>
          </p:nvSpPr>
          <p:spPr>
            <a:xfrm>
              <a:off x="9145835" y="6948410"/>
              <a:ext cx="571200" cy="557548"/>
            </a:xfrm>
            <a:prstGeom prst="ellipse">
              <a:avLst/>
            </a:prstGeom>
            <a:solidFill>
              <a:srgbClr val="FF0000"/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5</a:t>
              </a:r>
            </a:p>
          </p:txBody>
        </p:sp>
      </p:grpSp>
      <p:grpSp>
        <p:nvGrpSpPr>
          <p:cNvPr id="181" name="Shape 181"/>
          <p:cNvGrpSpPr/>
          <p:nvPr/>
        </p:nvGrpSpPr>
        <p:grpSpPr>
          <a:xfrm>
            <a:off x="9628095" y="5647260"/>
            <a:ext cx="4931236" cy="7908557"/>
            <a:chOff x="9628095" y="5647260"/>
            <a:chExt cx="4931236" cy="7908557"/>
          </a:xfrm>
        </p:grpSpPr>
        <p:pic>
          <p:nvPicPr>
            <p:cNvPr id="182" name="Shape 182"/>
            <p:cNvPicPr preferRelativeResize="0"/>
            <p:nvPr/>
          </p:nvPicPr>
          <p:blipFill rotWithShape="1">
            <a:blip r:embed="rId5">
              <a:alphaModFix/>
            </a:blip>
            <a:srcRect b="0" l="30931" r="0" t="0"/>
            <a:stretch/>
          </p:blipFill>
          <p:spPr>
            <a:xfrm rot="3774530">
              <a:off x="11720189" y="6842792"/>
              <a:ext cx="3232568" cy="9194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Shape 183"/>
            <p:cNvPicPr preferRelativeResize="0"/>
            <p:nvPr/>
          </p:nvPicPr>
          <p:blipFill rotWithShape="1">
            <a:blip r:embed="rId5">
              <a:alphaModFix/>
            </a:blip>
            <a:srcRect b="0" l="30931" r="0" t="0"/>
            <a:stretch/>
          </p:blipFill>
          <p:spPr>
            <a:xfrm rot="5100661">
              <a:off x="12344482" y="10102452"/>
              <a:ext cx="3232568" cy="9194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4" name="Shape 184"/>
            <p:cNvSpPr/>
            <p:nvPr/>
          </p:nvSpPr>
          <p:spPr>
            <a:xfrm rot="-8368162">
              <a:off x="11894599" y="11638398"/>
              <a:ext cx="1839087" cy="1499780"/>
            </a:xfrm>
            <a:prstGeom prst="bentArrow">
              <a:avLst>
                <a:gd fmla="val 2611" name="adj1"/>
                <a:gd fmla="val 10608" name="adj2"/>
                <a:gd fmla="val 27808" name="adj3"/>
                <a:gd fmla="val 70885" name="adj4"/>
              </a:avLst>
            </a:prstGeom>
            <a:solidFill>
              <a:srgbClr val="C00000"/>
            </a:solidFill>
            <a:ln cap="flat" cmpd="sng" w="12700">
              <a:solidFill>
                <a:srgbClr val="4403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12704692" y="5647260"/>
              <a:ext cx="571200" cy="557548"/>
            </a:xfrm>
            <a:prstGeom prst="ellipse">
              <a:avLst/>
            </a:prstGeom>
            <a:solidFill>
              <a:srgbClr val="FF0000"/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10</a:t>
              </a:r>
            </a:p>
          </p:txBody>
        </p:sp>
        <p:pic>
          <p:nvPicPr>
            <p:cNvPr id="186" name="Shape 186"/>
            <p:cNvPicPr preferRelativeResize="0"/>
            <p:nvPr/>
          </p:nvPicPr>
          <p:blipFill rotWithShape="1">
            <a:blip r:embed="rId5">
              <a:alphaModFix/>
            </a:blip>
            <a:srcRect b="0" l="43539" r="0" t="0"/>
            <a:stretch/>
          </p:blipFill>
          <p:spPr>
            <a:xfrm rot="-8922617">
              <a:off x="9763259" y="10741437"/>
              <a:ext cx="2178970" cy="11307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7" name="Shape 187"/>
            <p:cNvSpPr/>
            <p:nvPr/>
          </p:nvSpPr>
          <p:spPr>
            <a:xfrm flipH="1" rot="5992141">
              <a:off x="10693221" y="9279151"/>
              <a:ext cx="2115247" cy="1944167"/>
            </a:xfrm>
            <a:prstGeom prst="bentArrow">
              <a:avLst>
                <a:gd fmla="val 2586" name="adj1"/>
                <a:gd fmla="val 8152" name="adj2"/>
                <a:gd fmla="val 25000" name="adj3"/>
                <a:gd fmla="val 36387" name="adj4"/>
              </a:avLst>
            </a:prstGeom>
            <a:solidFill>
              <a:srgbClr val="C00000"/>
            </a:solidFill>
            <a:ln cap="flat" cmpd="sng" w="12700">
              <a:solidFill>
                <a:srgbClr val="4403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8" name="Shape 188"/>
          <p:cNvGrpSpPr/>
          <p:nvPr/>
        </p:nvGrpSpPr>
        <p:grpSpPr>
          <a:xfrm>
            <a:off x="14954228" y="8532997"/>
            <a:ext cx="3909170" cy="5041950"/>
            <a:chOff x="15019825" y="1409861"/>
            <a:chExt cx="3909170" cy="5041950"/>
          </a:xfrm>
        </p:grpSpPr>
        <p:pic>
          <p:nvPicPr>
            <p:cNvPr id="189" name="Shape 18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5019825" y="4229100"/>
              <a:ext cx="3909170" cy="2203582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pic>
        <p:sp>
          <p:nvSpPr>
            <p:cNvPr id="190" name="Shape 190"/>
            <p:cNvSpPr/>
            <p:nvPr/>
          </p:nvSpPr>
          <p:spPr>
            <a:xfrm>
              <a:off x="15019825" y="1409861"/>
              <a:ext cx="3903788" cy="18774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4800" u="none" cap="none" strike="noStrike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Estesiografía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4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 afectaciones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0" baseline="0" i="0" lang="en-US" sz="2800" u="none" cap="none" strike="noStrike">
                  <a:solidFill>
                    <a:srgbClr val="7F7F7F"/>
                  </a:solidFill>
                  <a:latin typeface="Calibri"/>
                  <a:ea typeface="Calibri"/>
                  <a:cs typeface="Calibri"/>
                  <a:sym typeface="Calibri"/>
                </a:rPr>
                <a:t>Por movimiento disidente</a:t>
              </a:r>
            </a:p>
          </p:txBody>
        </p:sp>
        <p:sp>
          <p:nvSpPr>
            <p:cNvPr id="191" name="Shape 191"/>
            <p:cNvSpPr txBox="1"/>
            <p:nvPr/>
          </p:nvSpPr>
          <p:spPr>
            <a:xfrm>
              <a:off x="16295914" y="4294414"/>
              <a:ext cx="979715" cy="58477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n-US" sz="3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 en</a:t>
              </a:r>
            </a:p>
          </p:txBody>
        </p:sp>
        <p:sp>
          <p:nvSpPr>
            <p:cNvPr id="192" name="Shape 192"/>
            <p:cNvSpPr txBox="1"/>
            <p:nvPr/>
          </p:nvSpPr>
          <p:spPr>
            <a:xfrm>
              <a:off x="17271995" y="5598885"/>
              <a:ext cx="1023261" cy="5286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baseline="0" i="0" lang="en-US" sz="2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 A</a:t>
              </a:r>
            </a:p>
          </p:txBody>
        </p:sp>
        <p:pic>
          <p:nvPicPr>
            <p:cNvPr id="193" name="Shape 193"/>
            <p:cNvPicPr preferRelativeResize="0"/>
            <p:nvPr/>
          </p:nvPicPr>
          <p:blipFill rotWithShape="1">
            <a:blip r:embed="rId5">
              <a:alphaModFix/>
            </a:blip>
            <a:srcRect b="0" l="59290" r="0" t="-1342"/>
            <a:stretch/>
          </p:blipFill>
          <p:spPr>
            <a:xfrm rot="-517064">
              <a:off x="17263939" y="5194548"/>
              <a:ext cx="1582814" cy="114514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Shape 1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306" y="669189"/>
            <a:ext cx="14515236" cy="13076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Shape 19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019826" y="7946953"/>
            <a:ext cx="3909171" cy="5654080"/>
          </a:xfrm>
          <a:prstGeom prst="rect">
            <a:avLst/>
          </a:prstGeom>
          <a:noFill/>
          <a:ln cap="flat" cmpd="sng" w="9525">
            <a:solidFill>
              <a:srgbClr val="3F3F3F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200" name="Shape 200"/>
          <p:cNvSpPr txBox="1"/>
          <p:nvPr/>
        </p:nvSpPr>
        <p:spPr>
          <a:xfrm>
            <a:off x="15019825" y="6921303"/>
            <a:ext cx="3909170" cy="954106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Respuestas de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Sujetos afectados</a:t>
            </a:r>
          </a:p>
        </p:txBody>
      </p:sp>
      <p:sp>
        <p:nvSpPr>
          <p:cNvPr id="201" name="Shape 201"/>
          <p:cNvSpPr/>
          <p:nvPr/>
        </p:nvSpPr>
        <p:spPr>
          <a:xfrm>
            <a:off x="15000395" y="4736332"/>
            <a:ext cx="3903788" cy="1877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48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Estesiografía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afectaciones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2800" u="none" cap="none" strike="noStrik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Por movimiento disidente</a:t>
            </a:r>
          </a:p>
        </p:txBody>
      </p:sp>
      <p:pic>
        <p:nvPicPr>
          <p:cNvPr id="202" name="Shape 20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41988" y="1934997"/>
            <a:ext cx="13447800" cy="11095202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/>
          <p:nvPr/>
        </p:nvSpPr>
        <p:spPr>
          <a:xfrm>
            <a:off x="504589" y="901145"/>
            <a:ext cx="13977258" cy="12540342"/>
          </a:xfrm>
          <a:prstGeom prst="rect">
            <a:avLst/>
          </a:prstGeom>
          <a:solidFill>
            <a:schemeClr val="lt1">
              <a:alpha val="34901"/>
            </a:schemeClr>
          </a:solidFill>
          <a:ln cap="flat" cmpd="sng" w="127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4" name="Shape 204"/>
          <p:cNvGrpSpPr/>
          <p:nvPr/>
        </p:nvGrpSpPr>
        <p:grpSpPr>
          <a:xfrm>
            <a:off x="3464318" y="3363550"/>
            <a:ext cx="5500448" cy="3418769"/>
            <a:chOff x="3464318" y="3363550"/>
            <a:chExt cx="5500448" cy="3418769"/>
          </a:xfrm>
        </p:grpSpPr>
        <p:sp>
          <p:nvSpPr>
            <p:cNvPr id="205" name="Shape 205"/>
            <p:cNvSpPr/>
            <p:nvPr/>
          </p:nvSpPr>
          <p:spPr>
            <a:xfrm rot="7316436">
              <a:off x="3566378" y="6113703"/>
              <a:ext cx="571199" cy="557548"/>
            </a:xfrm>
            <a:prstGeom prst="ellipse">
              <a:avLst/>
            </a:prstGeom>
            <a:solidFill>
              <a:srgbClr val="833C0B">
                <a:alpha val="94901"/>
              </a:srgbClr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 rot="7316436">
              <a:off x="8291506" y="3474617"/>
              <a:ext cx="571199" cy="557548"/>
            </a:xfrm>
            <a:prstGeom prst="ellipse">
              <a:avLst/>
            </a:prstGeom>
            <a:solidFill>
              <a:srgbClr val="833C0B">
                <a:alpha val="94901"/>
              </a:srgbClr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7" name="Shape 207"/>
          <p:cNvGrpSpPr/>
          <p:nvPr/>
        </p:nvGrpSpPr>
        <p:grpSpPr>
          <a:xfrm>
            <a:off x="4913067" y="5638537"/>
            <a:ext cx="3365613" cy="3546916"/>
            <a:chOff x="4887987" y="5586567"/>
            <a:chExt cx="3365613" cy="3546916"/>
          </a:xfrm>
        </p:grpSpPr>
        <p:sp>
          <p:nvSpPr>
            <p:cNvPr id="208" name="Shape 208"/>
            <p:cNvSpPr/>
            <p:nvPr/>
          </p:nvSpPr>
          <p:spPr>
            <a:xfrm rot="7316436">
              <a:off x="7580340" y="8464869"/>
              <a:ext cx="571199" cy="557548"/>
            </a:xfrm>
            <a:prstGeom prst="ellipse">
              <a:avLst/>
            </a:prstGeom>
            <a:solidFill>
              <a:srgbClr val="FFDE0B">
                <a:alpha val="94901"/>
              </a:srgbClr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Shape 209"/>
            <p:cNvSpPr/>
            <p:nvPr/>
          </p:nvSpPr>
          <p:spPr>
            <a:xfrm rot="7316436">
              <a:off x="4990048" y="6102881"/>
              <a:ext cx="571199" cy="557548"/>
            </a:xfrm>
            <a:prstGeom prst="ellipse">
              <a:avLst/>
            </a:prstGeom>
            <a:solidFill>
              <a:srgbClr val="FFDE0B">
                <a:alpha val="94901"/>
              </a:srgbClr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 rot="7316436">
              <a:off x="6207405" y="5697635"/>
              <a:ext cx="571199" cy="557548"/>
            </a:xfrm>
            <a:prstGeom prst="ellipse">
              <a:avLst/>
            </a:prstGeom>
            <a:solidFill>
              <a:srgbClr val="FFDE0B">
                <a:alpha val="94901"/>
              </a:srgbClr>
            </a:solidFill>
            <a:ln cap="flat" cmpd="sng" w="12700">
              <a:solidFill>
                <a:srgbClr val="C55A1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1" name="Shape 211"/>
          <p:cNvSpPr/>
          <p:nvPr/>
        </p:nvSpPr>
        <p:spPr>
          <a:xfrm rot="7316436">
            <a:off x="9780845" y="3514219"/>
            <a:ext cx="571199" cy="557548"/>
          </a:xfrm>
          <a:prstGeom prst="ellipse">
            <a:avLst/>
          </a:prstGeom>
          <a:solidFill>
            <a:schemeClr val="accent6">
              <a:alpha val="94901"/>
            </a:schemeClr>
          </a:solidFill>
          <a:ln cap="flat" cmpd="sng" w="12700">
            <a:solidFill>
              <a:srgbClr val="385623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2" name="Shape 212"/>
          <p:cNvGrpSpPr/>
          <p:nvPr/>
        </p:nvGrpSpPr>
        <p:grpSpPr>
          <a:xfrm>
            <a:off x="1654195" y="3323827"/>
            <a:ext cx="7976730" cy="6135332"/>
            <a:chOff x="1679246" y="3324941"/>
            <a:chExt cx="7976730" cy="6135332"/>
          </a:xfrm>
        </p:grpSpPr>
        <p:sp>
          <p:nvSpPr>
            <p:cNvPr id="213" name="Shape 213"/>
            <p:cNvSpPr/>
            <p:nvPr/>
          </p:nvSpPr>
          <p:spPr>
            <a:xfrm rot="7316436">
              <a:off x="1781307" y="3436008"/>
              <a:ext cx="571199" cy="557548"/>
            </a:xfrm>
            <a:prstGeom prst="ellipse">
              <a:avLst/>
            </a:prstGeom>
            <a:solidFill>
              <a:srgbClr val="FF9300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 rot="7316436">
              <a:off x="4750571" y="7193758"/>
              <a:ext cx="571199" cy="557548"/>
            </a:xfrm>
            <a:prstGeom prst="ellipse">
              <a:avLst/>
            </a:prstGeom>
            <a:solidFill>
              <a:srgbClr val="FF9300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 rot="7316436">
              <a:off x="8712411" y="8791657"/>
              <a:ext cx="571199" cy="557548"/>
            </a:xfrm>
            <a:prstGeom prst="ellipse">
              <a:avLst/>
            </a:prstGeom>
            <a:solidFill>
              <a:srgbClr val="FF9300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 rot="7316436">
              <a:off x="8982715" y="4958017"/>
              <a:ext cx="571199" cy="557548"/>
            </a:xfrm>
            <a:prstGeom prst="ellipse">
              <a:avLst/>
            </a:prstGeom>
            <a:solidFill>
              <a:srgbClr val="FF9300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7" name="Shape 217"/>
          <p:cNvGrpSpPr/>
          <p:nvPr/>
        </p:nvGrpSpPr>
        <p:grpSpPr>
          <a:xfrm>
            <a:off x="5133001" y="2835003"/>
            <a:ext cx="4302693" cy="3959031"/>
            <a:chOff x="5133001" y="2835003"/>
            <a:chExt cx="4302693" cy="3959031"/>
          </a:xfrm>
        </p:grpSpPr>
        <p:sp>
          <p:nvSpPr>
            <p:cNvPr id="218" name="Shape 218"/>
            <p:cNvSpPr/>
            <p:nvPr/>
          </p:nvSpPr>
          <p:spPr>
            <a:xfrm rot="7316436">
              <a:off x="8762434" y="6125419"/>
              <a:ext cx="571199" cy="557548"/>
            </a:xfrm>
            <a:prstGeom prst="ellipse">
              <a:avLst/>
            </a:prstGeom>
            <a:solidFill>
              <a:srgbClr val="FF2F92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 rot="7316436">
              <a:off x="5235062" y="2946071"/>
              <a:ext cx="571199" cy="557548"/>
            </a:xfrm>
            <a:prstGeom prst="ellipse">
              <a:avLst/>
            </a:prstGeom>
            <a:solidFill>
              <a:srgbClr val="FF2F92"/>
            </a:solidFill>
            <a:ln cap="flat" cmpd="sng" w="127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baseline="0" i="0" sz="3231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0" name="Shape 220"/>
          <p:cNvSpPr/>
          <p:nvPr/>
        </p:nvSpPr>
        <p:spPr>
          <a:xfrm rot="7316436">
            <a:off x="12420679" y="5075588"/>
            <a:ext cx="571199" cy="557548"/>
          </a:xfrm>
          <a:prstGeom prst="ellipse">
            <a:avLst/>
          </a:prstGeom>
          <a:solidFill>
            <a:schemeClr val="dk1"/>
          </a:solidFill>
          <a:ln cap="flat" cmpd="sng" w="12700">
            <a:solidFill>
              <a:srgbClr val="3F3F3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Shape 221"/>
          <p:cNvSpPr/>
          <p:nvPr/>
        </p:nvSpPr>
        <p:spPr>
          <a:xfrm rot="7316436">
            <a:off x="9653045" y="10130115"/>
            <a:ext cx="571199" cy="557548"/>
          </a:xfrm>
          <a:prstGeom prst="ellipse">
            <a:avLst/>
          </a:prstGeom>
          <a:solidFill>
            <a:srgbClr val="0070C0"/>
          </a:solidFill>
          <a:ln cap="flat" cmpd="sng" w="12700">
            <a:solidFill>
              <a:srgbClr val="1F3864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/>
        </p:nvSpPr>
        <p:spPr>
          <a:xfrm>
            <a:off x="4093028" y="6691225"/>
            <a:ext cx="14116958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0" baseline="0" i="0" lang="en-US" sz="4000" u="none" cap="none" strike="noStrike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rPr>
              <a:t>En el trato social con los gestos y rituales se transforma el “ser-cuerpo” en “tener-cuerpo”, esa transformación posibilita la existencia humana. Los gestos son el producto de un material expresivo formado y estilizado por una cultura.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baseline="0" i="1" lang="en-US" sz="3600" u="none" cap="none" strike="noStrike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rPr>
              <a:t>García y Ruiz</a:t>
            </a:r>
          </a:p>
        </p:txBody>
      </p:sp>
      <p:pic>
        <p:nvPicPr>
          <p:cNvPr id="227" name="Shape 227"/>
          <p:cNvPicPr preferRelativeResize="0"/>
          <p:nvPr/>
        </p:nvPicPr>
        <p:blipFill rotWithShape="1">
          <a:blip r:embed="rId3">
            <a:alphaModFix/>
          </a:blip>
          <a:srcRect b="0" l="9324" r="88406" t="0"/>
          <a:stretch/>
        </p:blipFill>
        <p:spPr>
          <a:xfrm>
            <a:off x="-32657" y="5352633"/>
            <a:ext cx="620486" cy="7786273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Shape 228"/>
          <p:cNvSpPr/>
          <p:nvPr/>
        </p:nvSpPr>
        <p:spPr>
          <a:xfrm>
            <a:off x="555170" y="0"/>
            <a:ext cx="2155372" cy="13977257"/>
          </a:xfrm>
          <a:prstGeom prst="rect">
            <a:avLst/>
          </a:prstGeom>
          <a:gradFill>
            <a:gsLst>
              <a:gs pos="0">
                <a:srgbClr val="8A6700">
                  <a:alpha val="51764"/>
                </a:srgbClr>
              </a:gs>
              <a:gs pos="50000">
                <a:srgbClr val="C99500">
                  <a:alpha val="69803"/>
                </a:srgbClr>
              </a:gs>
              <a:gs pos="100000">
                <a:srgbClr val="F1B400"/>
              </a:gs>
            </a:gsLst>
            <a:lin ang="810000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baseline="0" i="0" sz="323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Shape 229"/>
          <p:cNvSpPr/>
          <p:nvPr/>
        </p:nvSpPr>
        <p:spPr>
          <a:xfrm rot="-5400000">
            <a:off x="-2589150" y="4015174"/>
            <a:ext cx="8361900" cy="18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baseline="0" i="0" lang="en-US" sz="11500" u="none" cap="none" strike="noStrike">
                <a:solidFill>
                  <a:srgbClr val="810D00"/>
                </a:solidFill>
                <a:latin typeface="Calibri"/>
                <a:ea typeface="Calibri"/>
                <a:cs typeface="Calibri"/>
                <a:sym typeface="Calibri"/>
              </a:rPr>
              <a:t>Estesiografía</a:t>
            </a:r>
          </a:p>
        </p:txBody>
      </p:sp>
      <p:pic>
        <p:nvPicPr>
          <p:cNvPr id="230" name="Shape 2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22342" y="10287779"/>
            <a:ext cx="4604658" cy="3689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